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880" r:id="rId2"/>
    <p:sldId id="870" r:id="rId3"/>
    <p:sldId id="875" r:id="rId4"/>
    <p:sldId id="874" r:id="rId5"/>
    <p:sldId id="881" r:id="rId6"/>
    <p:sldId id="872" r:id="rId7"/>
    <p:sldId id="859" r:id="rId8"/>
    <p:sldId id="256" r:id="rId9"/>
    <p:sldId id="861" r:id="rId10"/>
    <p:sldId id="868" r:id="rId11"/>
    <p:sldId id="862" r:id="rId12"/>
    <p:sldId id="882" r:id="rId13"/>
    <p:sldId id="883" r:id="rId14"/>
    <p:sldId id="884" r:id="rId15"/>
    <p:sldId id="885" r:id="rId16"/>
    <p:sldId id="876" r:id="rId17"/>
    <p:sldId id="877" r:id="rId18"/>
    <p:sldId id="866" r:id="rId19"/>
    <p:sldId id="516" r:id="rId20"/>
    <p:sldId id="49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3CF"/>
    <a:srgbClr val="008D73"/>
    <a:srgbClr val="0033CC"/>
    <a:srgbClr val="9933FF"/>
    <a:srgbClr val="FFCCFF"/>
    <a:srgbClr val="CC99FF"/>
    <a:srgbClr val="CCFFFF"/>
    <a:srgbClr val="FFFFCC"/>
    <a:srgbClr val="CCFF99"/>
    <a:srgbClr val="5C7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02D06-0821-4199-88C5-6D5436D08CFB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1CA21-F3E3-46C2-BC91-7F565DCAC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5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31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027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31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061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544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859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536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065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02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145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3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163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39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730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147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3FBB-5D7E-40A9-B48F-72552721AAAF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71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40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1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5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7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1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1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8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35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0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07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2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5F72149-FCC5-4E9A-AE2B-36FF50E57596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C069E34-97FC-44AF-8A51-005FBBA9D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32" y="379680"/>
            <a:ext cx="2164534" cy="4302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1EB5B0-5138-4FF9-92CE-F061C6D09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018" y="2033175"/>
            <a:ext cx="11599351" cy="2311946"/>
          </a:xfrm>
          <a:prstGeom prst="rect">
            <a:avLst/>
          </a:prstGeom>
        </p:spPr>
      </p:pic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3C85149D-CE5A-4D58-B069-DB9E2DD18561}"/>
              </a:ext>
            </a:extLst>
          </p:cNvPr>
          <p:cNvSpPr txBox="1">
            <a:spLocks/>
          </p:cNvSpPr>
          <p:nvPr/>
        </p:nvSpPr>
        <p:spPr>
          <a:xfrm>
            <a:off x="192716" y="1704749"/>
            <a:ext cx="11806566" cy="1484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dirty="0">
                <a:solidFill>
                  <a:srgbClr val="53453C"/>
                </a:solidFill>
              </a:rPr>
              <a:t>ПРАЙМ-АНАЛИЗ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E224F1-FAAA-4703-B822-1C1B6F8A2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139" y="4083918"/>
            <a:ext cx="2855720" cy="2184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39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10</a:t>
            </a:fld>
            <a:endParaRPr lang="en-MY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Диаграмма обводненности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A7FB18-39DB-4F64-AD9E-2DBCB6DE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659" y="1132615"/>
            <a:ext cx="5578565" cy="5472021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4FE96FB-641F-4398-A184-6A98BF2F3042}"/>
              </a:ext>
            </a:extLst>
          </p:cNvPr>
          <p:cNvSpPr/>
          <p:nvPr/>
        </p:nvSpPr>
        <p:spPr>
          <a:xfrm rot="20870146">
            <a:off x="3783880" y="1191455"/>
            <a:ext cx="2028556" cy="752475"/>
          </a:xfrm>
          <a:prstGeom prst="ellipse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BEBD870-CCAA-4212-B8B5-925D7C300B3B}"/>
              </a:ext>
            </a:extLst>
          </p:cNvPr>
          <p:cNvSpPr/>
          <p:nvPr/>
        </p:nvSpPr>
        <p:spPr>
          <a:xfrm rot="19294543">
            <a:off x="4159925" y="2659191"/>
            <a:ext cx="4803189" cy="2845154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200AA982-7239-4349-B55A-FA8A251A18E3}"/>
              </a:ext>
            </a:extLst>
          </p:cNvPr>
          <p:cNvCxnSpPr>
            <a:cxnSpLocks/>
          </p:cNvCxnSpPr>
          <p:nvPr/>
        </p:nvCxnSpPr>
        <p:spPr>
          <a:xfrm flipV="1">
            <a:off x="2722666" y="1776827"/>
            <a:ext cx="1286996" cy="58477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98C72B-2BBA-4D4C-824D-9EEBF1C90A88}"/>
              </a:ext>
            </a:extLst>
          </p:cNvPr>
          <p:cNvSpPr txBox="1"/>
          <p:nvPr/>
        </p:nvSpPr>
        <p:spPr>
          <a:xfrm>
            <a:off x="568960" y="2361603"/>
            <a:ext cx="2617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</a:rPr>
              <a:t>Подозрение на </a:t>
            </a:r>
            <a:r>
              <a:rPr lang="ru-RU" sz="1600" b="1" cap="all" dirty="0" err="1">
                <a:solidFill>
                  <a:srgbClr val="264463"/>
                </a:solidFill>
                <a:latin typeface="Calibri" panose="020F0502020204030204" pitchFamily="34" charset="0"/>
              </a:rPr>
              <a:t>зкц</a:t>
            </a:r>
            <a:endParaRPr lang="ru-RU" sz="1600" b="1" cap="all" dirty="0">
              <a:solidFill>
                <a:srgbClr val="264463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58C45BB-C8A8-49EF-B185-6B0BDDDCDF3E}"/>
              </a:ext>
            </a:extLst>
          </p:cNvPr>
          <p:cNvCxnSpPr>
            <a:cxnSpLocks/>
          </p:cNvCxnSpPr>
          <p:nvPr/>
        </p:nvCxnSpPr>
        <p:spPr>
          <a:xfrm flipH="1" flipV="1">
            <a:off x="8012702" y="4328162"/>
            <a:ext cx="842634" cy="68988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06BBB7-1229-4B1F-BE06-FED3400B9BA9}"/>
              </a:ext>
            </a:extLst>
          </p:cNvPr>
          <p:cNvSpPr txBox="1"/>
          <p:nvPr/>
        </p:nvSpPr>
        <p:spPr>
          <a:xfrm>
            <a:off x="9015217" y="5050451"/>
            <a:ext cx="1862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</a:rPr>
              <a:t>Подозрение на неравномерную выработку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8BA991-5FDA-496D-8836-B4BA53D709D3}"/>
              </a:ext>
            </a:extLst>
          </p:cNvPr>
          <p:cNvSpPr txBox="1"/>
          <p:nvPr/>
        </p:nvSpPr>
        <p:spPr>
          <a:xfrm>
            <a:off x="4933664" y="730878"/>
            <a:ext cx="223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Группа скважин (блок)</a:t>
            </a:r>
          </a:p>
        </p:txBody>
      </p:sp>
    </p:spTree>
    <p:extLst>
      <p:ext uri="{BB962C8B-B14F-4D97-AF65-F5344CB8AC3E}">
        <p14:creationId xmlns:p14="http://schemas.microsoft.com/office/powerpoint/2010/main" val="679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11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Анализ скважин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81877-4C56-4967-9596-C334AE790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7" y="1556417"/>
            <a:ext cx="7021413" cy="3853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F7F35-4AE3-4955-BCDF-7B6BF05493E0}"/>
              </a:ext>
            </a:extLst>
          </p:cNvPr>
          <p:cNvSpPr txBox="1"/>
          <p:nvPr/>
        </p:nvSpPr>
        <p:spPr>
          <a:xfrm>
            <a:off x="2625032" y="1109246"/>
            <a:ext cx="1549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Ячейки вороного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E9540F0E-E5A9-47F8-8C10-E6837FA9A95E}"/>
              </a:ext>
            </a:extLst>
          </p:cNvPr>
          <p:cNvSpPr/>
          <p:nvPr/>
        </p:nvSpPr>
        <p:spPr>
          <a:xfrm>
            <a:off x="7674519" y="3246297"/>
            <a:ext cx="518160" cy="3573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64412-0E4E-47DF-9837-E08852C327A5}"/>
              </a:ext>
            </a:extLst>
          </p:cNvPr>
          <p:cNvSpPr txBox="1"/>
          <p:nvPr/>
        </p:nvSpPr>
        <p:spPr>
          <a:xfrm>
            <a:off x="8412839" y="1855309"/>
            <a:ext cx="366151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Запасы (начальные/остаточные)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/>
              <a:t>Выработка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Обводненность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Продуктивность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Добыча / закачка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Пластовое давление</a:t>
            </a:r>
            <a:endParaRPr lang="en-US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8400A15A-F9D1-43A9-AF74-0FF499C5A67D}"/>
              </a:ext>
            </a:extLst>
          </p:cNvPr>
          <p:cNvSpPr/>
          <p:nvPr/>
        </p:nvSpPr>
        <p:spPr>
          <a:xfrm rot="5400000">
            <a:off x="9895647" y="5212729"/>
            <a:ext cx="338553" cy="3573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9C218E-B862-4382-B4D7-15B7502C6B3D}"/>
              </a:ext>
            </a:extLst>
          </p:cNvPr>
          <p:cNvSpPr txBox="1"/>
          <p:nvPr/>
        </p:nvSpPr>
        <p:spPr>
          <a:xfrm>
            <a:off x="9666063" y="5699334"/>
            <a:ext cx="797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Карты</a:t>
            </a:r>
          </a:p>
        </p:txBody>
      </p:sp>
    </p:spTree>
    <p:extLst>
      <p:ext uri="{BB962C8B-B14F-4D97-AF65-F5344CB8AC3E}">
        <p14:creationId xmlns:p14="http://schemas.microsoft.com/office/powerpoint/2010/main" val="97729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12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Карты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BE7BEE-B014-49E1-A887-DA661670C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7" y="865975"/>
            <a:ext cx="5254113" cy="29102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21DB7E-797F-41A4-A657-64B38CB20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625" y="876608"/>
            <a:ext cx="4883135" cy="2814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D3CD87-6814-4458-A9F2-227906A4C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47" y="3903807"/>
            <a:ext cx="5007733" cy="2784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CE8C30-9F38-4A46-8F93-842E57809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625" y="3903807"/>
            <a:ext cx="5122350" cy="2784992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18C4FFC-C44D-42C3-A629-6D4F771E5059}"/>
              </a:ext>
            </a:extLst>
          </p:cNvPr>
          <p:cNvSpPr/>
          <p:nvPr/>
        </p:nvSpPr>
        <p:spPr>
          <a:xfrm>
            <a:off x="118124" y="755428"/>
            <a:ext cx="2129776" cy="31496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Карта выработки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3CEA502-6F03-4457-9DC9-2D0231943348}"/>
              </a:ext>
            </a:extLst>
          </p:cNvPr>
          <p:cNvSpPr/>
          <p:nvPr/>
        </p:nvSpPr>
        <p:spPr>
          <a:xfrm>
            <a:off x="118123" y="3790409"/>
            <a:ext cx="2423741" cy="31496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Карта </a:t>
            </a:r>
            <a:r>
              <a:rPr lang="ru-RU" dirty="0" err="1"/>
              <a:t>накоп</a:t>
            </a:r>
            <a:r>
              <a:rPr lang="ru-RU" dirty="0"/>
              <a:t>. отборов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F918C76-9528-4CF5-9A9F-9FE90EA059AF}"/>
              </a:ext>
            </a:extLst>
          </p:cNvPr>
          <p:cNvSpPr/>
          <p:nvPr/>
        </p:nvSpPr>
        <p:spPr>
          <a:xfrm>
            <a:off x="6193804" y="755428"/>
            <a:ext cx="2480413" cy="31496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Карта обводненности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965CE84-A834-4894-BC0B-0AD14E51CEB2}"/>
              </a:ext>
            </a:extLst>
          </p:cNvPr>
          <p:cNvSpPr/>
          <p:nvPr/>
        </p:nvSpPr>
        <p:spPr>
          <a:xfrm>
            <a:off x="6193803" y="3790409"/>
            <a:ext cx="3654871" cy="31496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Карта удельных ср. дебитов нефти</a:t>
            </a:r>
          </a:p>
        </p:txBody>
      </p:sp>
    </p:spTree>
    <p:extLst>
      <p:ext uri="{BB962C8B-B14F-4D97-AF65-F5344CB8AC3E}">
        <p14:creationId xmlns:p14="http://schemas.microsoft.com/office/powerpoint/2010/main" val="48760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CD6891E-E1CD-47B5-84E1-F07D9B3EF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934" y="3877281"/>
            <a:ext cx="3011600" cy="23852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4FFC4B6-4C8D-4151-8540-F5A6270C7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94" y="3852945"/>
            <a:ext cx="2957115" cy="27960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69CC9A-764F-485F-B7A4-EBB6E78FB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67" y="1051636"/>
            <a:ext cx="2956011" cy="23609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9D80E99-D437-4133-B4E7-84833FF71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079" y="4093855"/>
            <a:ext cx="2680776" cy="20484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691B23-37E6-4A75-A282-4CB57BAEB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648" y="1092522"/>
            <a:ext cx="5181614" cy="1500668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13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Паспорта скважин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2B397ED-CBEF-4400-8247-23A3139D6A5D}"/>
              </a:ext>
            </a:extLst>
          </p:cNvPr>
          <p:cNvGrpSpPr/>
          <p:nvPr/>
        </p:nvGrpSpPr>
        <p:grpSpPr>
          <a:xfrm>
            <a:off x="3736223" y="1008107"/>
            <a:ext cx="2050932" cy="2360914"/>
            <a:chOff x="6137745" y="-1"/>
            <a:chExt cx="2050932" cy="328612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5EE538-DD8C-4208-9B63-511926A87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7745" y="0"/>
              <a:ext cx="960144" cy="328612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3916694-B46E-4B96-9F70-5819D51FD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338" y="-1"/>
              <a:ext cx="855339" cy="328612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A3E7C3-6583-4F8B-B8D1-4748433E9555}"/>
              </a:ext>
            </a:extLst>
          </p:cNvPr>
          <p:cNvSpPr txBox="1"/>
          <p:nvPr/>
        </p:nvSpPr>
        <p:spPr>
          <a:xfrm>
            <a:off x="6601826" y="723189"/>
            <a:ext cx="203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3. История работы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49E66C-89EB-4625-B434-6A70821D3401}"/>
              </a:ext>
            </a:extLst>
          </p:cNvPr>
          <p:cNvSpPr txBox="1"/>
          <p:nvPr/>
        </p:nvSpPr>
        <p:spPr>
          <a:xfrm>
            <a:off x="3412597" y="3495114"/>
            <a:ext cx="65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5. ГДИ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4B925D-7F95-4A56-9F7C-AE3C76B0D607}"/>
              </a:ext>
            </a:extLst>
          </p:cNvPr>
          <p:cNvSpPr txBox="1"/>
          <p:nvPr/>
        </p:nvSpPr>
        <p:spPr>
          <a:xfrm>
            <a:off x="313210" y="346459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4. ПГИ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99A440-6BD7-4AA4-8A9F-898C12199037}"/>
              </a:ext>
            </a:extLst>
          </p:cNvPr>
          <p:cNvSpPr txBox="1"/>
          <p:nvPr/>
        </p:nvSpPr>
        <p:spPr>
          <a:xfrm>
            <a:off x="313211" y="673973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1. ГИС открытого ствола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485A2-B57F-4A6D-AAD8-C30FE67552AF}"/>
              </a:ext>
            </a:extLst>
          </p:cNvPr>
          <p:cNvSpPr txBox="1"/>
          <p:nvPr/>
        </p:nvSpPr>
        <p:spPr>
          <a:xfrm>
            <a:off x="3715116" y="669610"/>
            <a:ext cx="213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2. Конструкция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скв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3E6D9E-DDB2-4218-8668-C3D18A1AD1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7040" y="4093857"/>
            <a:ext cx="2743200" cy="20937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1149E3-141F-4070-B0BF-AAE4C0254A5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77" b="50000"/>
          <a:stretch/>
        </p:blipFill>
        <p:spPr>
          <a:xfrm>
            <a:off x="7164572" y="2657212"/>
            <a:ext cx="4164565" cy="12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95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926B2D-322A-48BC-B4BA-AA6CE9C46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640" y="4017229"/>
            <a:ext cx="3556280" cy="2686622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14</a:t>
            </a:fld>
            <a:endParaRPr lang="en-MY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Анализ обводненности единичной скважины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370934-247A-4341-8B24-CDDF1F6AE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15" y="4017229"/>
            <a:ext cx="3730171" cy="26388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1F413F-49F3-435B-B455-78F03ECE8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640" y="767294"/>
            <a:ext cx="4016773" cy="30693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73E063-7ABD-41BD-9FB2-8F655B5EE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43" y="767294"/>
            <a:ext cx="5618932" cy="28488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ACF365-18BA-499D-8B84-EEFAE7E2F8BA}"/>
              </a:ext>
            </a:extLst>
          </p:cNvPr>
          <p:cNvSpPr txBox="1"/>
          <p:nvPr/>
        </p:nvSpPr>
        <p:spPr>
          <a:xfrm>
            <a:off x="6269874" y="4017229"/>
            <a:ext cx="1302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График Чана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8E67A3-37A0-4660-BD2C-AF804803677E}"/>
              </a:ext>
            </a:extLst>
          </p:cNvPr>
          <p:cNvSpPr txBox="1"/>
          <p:nvPr/>
        </p:nvSpPr>
        <p:spPr>
          <a:xfrm>
            <a:off x="6014907" y="767294"/>
            <a:ext cx="18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Диаграмма обводненности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DA6434-68DB-42DE-A601-1E412549DC74}"/>
              </a:ext>
            </a:extLst>
          </p:cNvPr>
          <p:cNvSpPr txBox="1"/>
          <p:nvPr/>
        </p:nvSpPr>
        <p:spPr>
          <a:xfrm>
            <a:off x="292181" y="4017229"/>
            <a:ext cx="1777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Обводненность</a:t>
            </a:r>
          </a:p>
          <a:p>
            <a:pPr algn="ctr"/>
            <a:r>
              <a:rPr lang="en-US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VS</a:t>
            </a:r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endParaRPr lang="en-US" sz="1600" b="1" cap="all" dirty="0">
              <a:solidFill>
                <a:srgbClr val="264463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algn="ctr"/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Дебит</a:t>
            </a:r>
          </a:p>
        </p:txBody>
      </p:sp>
    </p:spTree>
    <p:extLst>
      <p:ext uri="{BB962C8B-B14F-4D97-AF65-F5344CB8AC3E}">
        <p14:creationId xmlns:p14="http://schemas.microsoft.com/office/powerpoint/2010/main" val="30731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1DA1499-B92A-48DB-9430-724C91647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718" y="1892763"/>
            <a:ext cx="3898225" cy="29753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58BEAA-E3CB-439A-AA04-6CA31F66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6" y="1875305"/>
            <a:ext cx="3898224" cy="2975323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15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Анализ продуктивности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56F9514-422B-423C-A0B9-D5651414FE2B}"/>
              </a:ext>
            </a:extLst>
          </p:cNvPr>
          <p:cNvGrpSpPr/>
          <p:nvPr/>
        </p:nvGrpSpPr>
        <p:grpSpPr>
          <a:xfrm>
            <a:off x="4146888" y="1465631"/>
            <a:ext cx="3898224" cy="3384997"/>
            <a:chOff x="4146888" y="1465631"/>
            <a:chExt cx="3898224" cy="338499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02B7CAE-516B-4D27-9B92-80237728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6888" y="1875305"/>
              <a:ext cx="3898224" cy="29753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90030B-891E-4F69-94A6-C937F490FE59}"/>
                </a:ext>
              </a:extLst>
            </p:cNvPr>
            <p:cNvSpPr txBox="1"/>
            <p:nvPr/>
          </p:nvSpPr>
          <p:spPr>
            <a:xfrm>
              <a:off x="5317517" y="1465631"/>
              <a:ext cx="15569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cap="all" dirty="0">
                  <a:solidFill>
                    <a:srgbClr val="264463"/>
                  </a:solidFill>
                  <a:latin typeface="Calibri" panose="020F0502020204030204" pitchFamily="34" charset="0"/>
                  <a:ea typeface="+mj-ea"/>
                  <a:cs typeface="+mj-cs"/>
                </a:rPr>
                <a:t>График Холла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ADCF6C0-0E02-4F59-B4C5-EB3C67DD8512}"/>
              </a:ext>
            </a:extLst>
          </p:cNvPr>
          <p:cNvSpPr txBox="1"/>
          <p:nvPr/>
        </p:nvSpPr>
        <p:spPr>
          <a:xfrm>
            <a:off x="818511" y="1441006"/>
            <a:ext cx="2503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Тренд продуктивности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BB7B2A-6DF1-4B51-8F97-306C34D4D5FE}"/>
              </a:ext>
            </a:extLst>
          </p:cNvPr>
          <p:cNvSpPr txBox="1"/>
          <p:nvPr/>
        </p:nvSpPr>
        <p:spPr>
          <a:xfrm>
            <a:off x="9578285" y="1458463"/>
            <a:ext cx="1223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Сравнение</a:t>
            </a:r>
          </a:p>
        </p:txBody>
      </p:sp>
    </p:spTree>
    <p:extLst>
      <p:ext uri="{BB962C8B-B14F-4D97-AF65-F5344CB8AC3E}">
        <p14:creationId xmlns:p14="http://schemas.microsoft.com/office/powerpoint/2010/main" val="153481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16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Реаллокация по пластам 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DCE659-E204-41F2-9A9E-3F02177E466F}"/>
              </a:ext>
            </a:extLst>
          </p:cNvPr>
          <p:cNvSpPr/>
          <p:nvPr/>
        </p:nvSpPr>
        <p:spPr>
          <a:xfrm>
            <a:off x="4334085" y="2457280"/>
            <a:ext cx="3600450" cy="215272"/>
          </a:xfrm>
          <a:prstGeom prst="rect">
            <a:avLst/>
          </a:prstGeom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9B4709-FE69-4808-9C57-E171905E010A}"/>
              </a:ext>
            </a:extLst>
          </p:cNvPr>
          <p:cNvSpPr/>
          <p:nvPr/>
        </p:nvSpPr>
        <p:spPr>
          <a:xfrm>
            <a:off x="4334085" y="3378903"/>
            <a:ext cx="3600450" cy="215272"/>
          </a:xfrm>
          <a:prstGeom prst="rect">
            <a:avLst/>
          </a:prstGeom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CFD006A-C6E3-450E-9339-597C8123BC30}"/>
              </a:ext>
            </a:extLst>
          </p:cNvPr>
          <p:cNvSpPr/>
          <p:nvPr/>
        </p:nvSpPr>
        <p:spPr>
          <a:xfrm>
            <a:off x="4334085" y="2664931"/>
            <a:ext cx="3600450" cy="700490"/>
          </a:xfrm>
          <a:prstGeom prst="rect">
            <a:avLst/>
          </a:prstGeom>
          <a:pattFill prst="narVert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56B825-2B80-45E0-B6F6-55E40DB3D0DF}"/>
              </a:ext>
            </a:extLst>
          </p:cNvPr>
          <p:cNvSpPr/>
          <p:nvPr/>
        </p:nvSpPr>
        <p:spPr>
          <a:xfrm>
            <a:off x="4334085" y="5642614"/>
            <a:ext cx="3600450" cy="215272"/>
          </a:xfrm>
          <a:prstGeom prst="rect">
            <a:avLst/>
          </a:prstGeom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F81895-1842-46D8-AEFD-4580C05EA403}"/>
              </a:ext>
            </a:extLst>
          </p:cNvPr>
          <p:cNvSpPr/>
          <p:nvPr/>
        </p:nvSpPr>
        <p:spPr>
          <a:xfrm>
            <a:off x="4334085" y="4292140"/>
            <a:ext cx="3600450" cy="700490"/>
          </a:xfrm>
          <a:prstGeom prst="rect">
            <a:avLst/>
          </a:prstGeom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13D7E5-00D9-4B45-AF11-D84E546D5E59}"/>
              </a:ext>
            </a:extLst>
          </p:cNvPr>
          <p:cNvSpPr/>
          <p:nvPr/>
        </p:nvSpPr>
        <p:spPr>
          <a:xfrm>
            <a:off x="4334085" y="4977988"/>
            <a:ext cx="3600450" cy="648483"/>
          </a:xfrm>
          <a:prstGeom prst="rect">
            <a:avLst/>
          </a:prstGeom>
          <a:pattFill prst="narVert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5EA21A4-8BAB-43E6-86A5-74272739624F}"/>
              </a:ext>
            </a:extLst>
          </p:cNvPr>
          <p:cNvSpPr/>
          <p:nvPr/>
        </p:nvSpPr>
        <p:spPr>
          <a:xfrm>
            <a:off x="4334085" y="3588372"/>
            <a:ext cx="3600450" cy="700490"/>
          </a:xfrm>
          <a:prstGeom prst="rect">
            <a:avLst/>
          </a:prstGeom>
          <a:pattFill prst="narVert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67DE0C-4ECC-4FC9-B39B-7E8E1E10BCFB}"/>
              </a:ext>
            </a:extLst>
          </p:cNvPr>
          <p:cNvSpPr/>
          <p:nvPr/>
        </p:nvSpPr>
        <p:spPr>
          <a:xfrm>
            <a:off x="5754356" y="1184304"/>
            <a:ext cx="683288" cy="554669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840B1B9-6AE3-45A2-965C-473D26F087C4}"/>
              </a:ext>
            </a:extLst>
          </p:cNvPr>
          <p:cNvSpPr/>
          <p:nvPr/>
        </p:nvSpPr>
        <p:spPr>
          <a:xfrm>
            <a:off x="5752705" y="3419032"/>
            <a:ext cx="683288" cy="131448"/>
          </a:xfrm>
          <a:prstGeom prst="rect">
            <a:avLst/>
          </a:prstGeom>
          <a:pattFill prst="wdUpDiag">
            <a:fgClr>
              <a:schemeClr val="bg2">
                <a:lumMod val="50000"/>
              </a:schemeClr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BD2211-6539-442B-81B8-31325ED9DE55}"/>
              </a:ext>
            </a:extLst>
          </p:cNvPr>
          <p:cNvSpPr/>
          <p:nvPr/>
        </p:nvSpPr>
        <p:spPr>
          <a:xfrm>
            <a:off x="5950298" y="1172539"/>
            <a:ext cx="291403" cy="273510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BFFC60-B00C-4298-984B-36C6BE5DC8CA}"/>
              </a:ext>
            </a:extLst>
          </p:cNvPr>
          <p:cNvSpPr/>
          <p:nvPr/>
        </p:nvSpPr>
        <p:spPr>
          <a:xfrm>
            <a:off x="5754356" y="6515722"/>
            <a:ext cx="683288" cy="215272"/>
          </a:xfrm>
          <a:prstGeom prst="rect">
            <a:avLst/>
          </a:prstGeom>
          <a:pattFill prst="pct30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1983592-4583-4907-A831-9201223510AD}"/>
              </a:ext>
            </a:extLst>
          </p:cNvPr>
          <p:cNvGrpSpPr/>
          <p:nvPr/>
        </p:nvGrpSpPr>
        <p:grpSpPr>
          <a:xfrm>
            <a:off x="6437643" y="3699991"/>
            <a:ext cx="147639" cy="528831"/>
            <a:chOff x="2532184" y="3540619"/>
            <a:chExt cx="147639" cy="528831"/>
          </a:xfrm>
        </p:grpSpPr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B675808-D438-4A00-8E91-D02D5AC45763}"/>
                </a:ext>
              </a:extLst>
            </p:cNvPr>
            <p:cNvCxnSpPr/>
            <p:nvPr/>
          </p:nvCxnSpPr>
          <p:spPr>
            <a:xfrm>
              <a:off x="2532185" y="364755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C0437E9-F831-40AD-832F-B82120C40A13}"/>
                </a:ext>
              </a:extLst>
            </p:cNvPr>
            <p:cNvSpPr/>
            <p:nvPr/>
          </p:nvSpPr>
          <p:spPr>
            <a:xfrm rot="5400000">
              <a:off x="2555996" y="3516808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Равнобедренный треугольник 19">
              <a:extLst>
                <a:ext uri="{FF2B5EF4-FFF2-40B4-BE49-F238E27FC236}">
                  <a16:creationId xmlns:a16="http://schemas.microsoft.com/office/drawing/2014/main" id="{F9A63F6F-EEC6-4D0E-A585-E003B6DD9FDE}"/>
                </a:ext>
              </a:extLst>
            </p:cNvPr>
            <p:cNvSpPr/>
            <p:nvPr/>
          </p:nvSpPr>
          <p:spPr>
            <a:xfrm rot="5400000">
              <a:off x="2555996" y="3616823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Равнобедренный треугольник 20">
              <a:extLst>
                <a:ext uri="{FF2B5EF4-FFF2-40B4-BE49-F238E27FC236}">
                  <a16:creationId xmlns:a16="http://schemas.microsoft.com/office/drawing/2014/main" id="{66278A3E-135E-40CA-9F5E-C35336731C46}"/>
                </a:ext>
              </a:extLst>
            </p:cNvPr>
            <p:cNvSpPr/>
            <p:nvPr/>
          </p:nvSpPr>
          <p:spPr>
            <a:xfrm rot="5400000">
              <a:off x="2555996" y="3724458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Равнобедренный треугольник 21">
              <a:extLst>
                <a:ext uri="{FF2B5EF4-FFF2-40B4-BE49-F238E27FC236}">
                  <a16:creationId xmlns:a16="http://schemas.microsoft.com/office/drawing/2014/main" id="{4D423837-AB51-4980-8E2E-2424E940939C}"/>
                </a:ext>
              </a:extLst>
            </p:cNvPr>
            <p:cNvSpPr/>
            <p:nvPr/>
          </p:nvSpPr>
          <p:spPr>
            <a:xfrm rot="5400000">
              <a:off x="2555995" y="3832093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Равнобедренный треугольник 22">
              <a:extLst>
                <a:ext uri="{FF2B5EF4-FFF2-40B4-BE49-F238E27FC236}">
                  <a16:creationId xmlns:a16="http://schemas.microsoft.com/office/drawing/2014/main" id="{3B6DA2FA-5CDD-4A83-A857-23BAE277786D}"/>
                </a:ext>
              </a:extLst>
            </p:cNvPr>
            <p:cNvSpPr/>
            <p:nvPr/>
          </p:nvSpPr>
          <p:spPr>
            <a:xfrm rot="5400000">
              <a:off x="2555995" y="3945624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7C990E4-33EF-4E6D-8E66-5823F727FA66}"/>
              </a:ext>
            </a:extLst>
          </p:cNvPr>
          <p:cNvGrpSpPr/>
          <p:nvPr/>
        </p:nvGrpSpPr>
        <p:grpSpPr>
          <a:xfrm flipH="1">
            <a:off x="5606716" y="3699992"/>
            <a:ext cx="147639" cy="528831"/>
            <a:chOff x="2532184" y="3540619"/>
            <a:chExt cx="147639" cy="528831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68B77033-1FF8-41FD-A008-8C1AB6671FAC}"/>
                </a:ext>
              </a:extLst>
            </p:cNvPr>
            <p:cNvCxnSpPr/>
            <p:nvPr/>
          </p:nvCxnSpPr>
          <p:spPr>
            <a:xfrm>
              <a:off x="2532185" y="364755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Равнобедренный треугольник 25">
              <a:extLst>
                <a:ext uri="{FF2B5EF4-FFF2-40B4-BE49-F238E27FC236}">
                  <a16:creationId xmlns:a16="http://schemas.microsoft.com/office/drawing/2014/main" id="{65383DC1-C35D-4D5E-9E55-8BBD13350B17}"/>
                </a:ext>
              </a:extLst>
            </p:cNvPr>
            <p:cNvSpPr/>
            <p:nvPr/>
          </p:nvSpPr>
          <p:spPr>
            <a:xfrm rot="5400000">
              <a:off x="2555996" y="3516808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Равнобедренный треугольник 26">
              <a:extLst>
                <a:ext uri="{FF2B5EF4-FFF2-40B4-BE49-F238E27FC236}">
                  <a16:creationId xmlns:a16="http://schemas.microsoft.com/office/drawing/2014/main" id="{D62AB9CE-61B6-4989-8E81-F714CE295CB9}"/>
                </a:ext>
              </a:extLst>
            </p:cNvPr>
            <p:cNvSpPr/>
            <p:nvPr/>
          </p:nvSpPr>
          <p:spPr>
            <a:xfrm rot="5400000">
              <a:off x="2555996" y="3616823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95C37F58-554C-4E3E-B9D6-BD95BD0E76E0}"/>
                </a:ext>
              </a:extLst>
            </p:cNvPr>
            <p:cNvSpPr/>
            <p:nvPr/>
          </p:nvSpPr>
          <p:spPr>
            <a:xfrm rot="5400000">
              <a:off x="2555996" y="3724458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>
              <a:extLst>
                <a:ext uri="{FF2B5EF4-FFF2-40B4-BE49-F238E27FC236}">
                  <a16:creationId xmlns:a16="http://schemas.microsoft.com/office/drawing/2014/main" id="{CF69A744-EF6D-4A49-874F-E56ADAAE952C}"/>
                </a:ext>
              </a:extLst>
            </p:cNvPr>
            <p:cNvSpPr/>
            <p:nvPr/>
          </p:nvSpPr>
          <p:spPr>
            <a:xfrm rot="5400000">
              <a:off x="2555995" y="3832093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Равнобедренный треугольник 29">
              <a:extLst>
                <a:ext uri="{FF2B5EF4-FFF2-40B4-BE49-F238E27FC236}">
                  <a16:creationId xmlns:a16="http://schemas.microsoft.com/office/drawing/2014/main" id="{EDD6BE64-2D7B-411C-9260-C17535A72759}"/>
                </a:ext>
              </a:extLst>
            </p:cNvPr>
            <p:cNvSpPr/>
            <p:nvPr/>
          </p:nvSpPr>
          <p:spPr>
            <a:xfrm rot="5400000">
              <a:off x="2555995" y="3945624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21CA45-9820-4518-A2C9-D17E30BA4CFA}"/>
              </a:ext>
            </a:extLst>
          </p:cNvPr>
          <p:cNvGrpSpPr/>
          <p:nvPr/>
        </p:nvGrpSpPr>
        <p:grpSpPr>
          <a:xfrm>
            <a:off x="6437642" y="5011915"/>
            <a:ext cx="147639" cy="528831"/>
            <a:chOff x="2532184" y="3540619"/>
            <a:chExt cx="147639" cy="528831"/>
          </a:xfrm>
        </p:grpSpPr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D160D06A-F17E-4C00-B5B4-72E090C27464}"/>
                </a:ext>
              </a:extLst>
            </p:cNvPr>
            <p:cNvCxnSpPr/>
            <p:nvPr/>
          </p:nvCxnSpPr>
          <p:spPr>
            <a:xfrm>
              <a:off x="2532185" y="364755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Равнобедренный треугольник 32">
              <a:extLst>
                <a:ext uri="{FF2B5EF4-FFF2-40B4-BE49-F238E27FC236}">
                  <a16:creationId xmlns:a16="http://schemas.microsoft.com/office/drawing/2014/main" id="{18AC2964-6F13-4B7C-B562-B75384C32AB4}"/>
                </a:ext>
              </a:extLst>
            </p:cNvPr>
            <p:cNvSpPr/>
            <p:nvPr/>
          </p:nvSpPr>
          <p:spPr>
            <a:xfrm rot="5400000">
              <a:off x="2555996" y="3516808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Равнобедренный треугольник 33">
              <a:extLst>
                <a:ext uri="{FF2B5EF4-FFF2-40B4-BE49-F238E27FC236}">
                  <a16:creationId xmlns:a16="http://schemas.microsoft.com/office/drawing/2014/main" id="{59699974-01A1-4256-B932-F5C6EEC500A3}"/>
                </a:ext>
              </a:extLst>
            </p:cNvPr>
            <p:cNvSpPr/>
            <p:nvPr/>
          </p:nvSpPr>
          <p:spPr>
            <a:xfrm rot="5400000">
              <a:off x="2555996" y="3616823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Равнобедренный треугольник 34">
              <a:extLst>
                <a:ext uri="{FF2B5EF4-FFF2-40B4-BE49-F238E27FC236}">
                  <a16:creationId xmlns:a16="http://schemas.microsoft.com/office/drawing/2014/main" id="{64ED2D5D-A072-4BA1-8FC8-6D5F9A560CD6}"/>
                </a:ext>
              </a:extLst>
            </p:cNvPr>
            <p:cNvSpPr/>
            <p:nvPr/>
          </p:nvSpPr>
          <p:spPr>
            <a:xfrm rot="5400000">
              <a:off x="2555996" y="3724458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Равнобедренный треугольник 35">
              <a:extLst>
                <a:ext uri="{FF2B5EF4-FFF2-40B4-BE49-F238E27FC236}">
                  <a16:creationId xmlns:a16="http://schemas.microsoft.com/office/drawing/2014/main" id="{EE9B3F10-443D-48A3-9CA7-C85F441251F2}"/>
                </a:ext>
              </a:extLst>
            </p:cNvPr>
            <p:cNvSpPr/>
            <p:nvPr/>
          </p:nvSpPr>
          <p:spPr>
            <a:xfrm rot="5400000">
              <a:off x="2555995" y="3832093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Равнобедренный треугольник 36">
              <a:extLst>
                <a:ext uri="{FF2B5EF4-FFF2-40B4-BE49-F238E27FC236}">
                  <a16:creationId xmlns:a16="http://schemas.microsoft.com/office/drawing/2014/main" id="{110A91DD-ACE3-42BF-ADCD-7629DBD303A8}"/>
                </a:ext>
              </a:extLst>
            </p:cNvPr>
            <p:cNvSpPr/>
            <p:nvPr/>
          </p:nvSpPr>
          <p:spPr>
            <a:xfrm rot="5400000">
              <a:off x="2555995" y="3945624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2D0664F-0413-4A3A-8CC2-D3CD8C0BEF22}"/>
              </a:ext>
            </a:extLst>
          </p:cNvPr>
          <p:cNvGrpSpPr/>
          <p:nvPr/>
        </p:nvGrpSpPr>
        <p:grpSpPr>
          <a:xfrm flipH="1">
            <a:off x="5606717" y="5016559"/>
            <a:ext cx="147639" cy="528831"/>
            <a:chOff x="2532184" y="3540619"/>
            <a:chExt cx="147639" cy="528831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7D9A8680-9471-41EF-ABF2-49EEFD7A599A}"/>
                </a:ext>
              </a:extLst>
            </p:cNvPr>
            <p:cNvCxnSpPr/>
            <p:nvPr/>
          </p:nvCxnSpPr>
          <p:spPr>
            <a:xfrm>
              <a:off x="2532185" y="364755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Равнобедренный треугольник 39">
              <a:extLst>
                <a:ext uri="{FF2B5EF4-FFF2-40B4-BE49-F238E27FC236}">
                  <a16:creationId xmlns:a16="http://schemas.microsoft.com/office/drawing/2014/main" id="{6EEB1625-F2BB-477B-A4BA-BE6933B5FD45}"/>
                </a:ext>
              </a:extLst>
            </p:cNvPr>
            <p:cNvSpPr/>
            <p:nvPr/>
          </p:nvSpPr>
          <p:spPr>
            <a:xfrm rot="5400000">
              <a:off x="2555996" y="3516808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Равнобедренный треугольник 40">
              <a:extLst>
                <a:ext uri="{FF2B5EF4-FFF2-40B4-BE49-F238E27FC236}">
                  <a16:creationId xmlns:a16="http://schemas.microsoft.com/office/drawing/2014/main" id="{AB95AD45-E275-4D9D-A8A0-2B6D365A4F32}"/>
                </a:ext>
              </a:extLst>
            </p:cNvPr>
            <p:cNvSpPr/>
            <p:nvPr/>
          </p:nvSpPr>
          <p:spPr>
            <a:xfrm rot="5400000">
              <a:off x="2555996" y="3616823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Равнобедренный треугольник 41">
              <a:extLst>
                <a:ext uri="{FF2B5EF4-FFF2-40B4-BE49-F238E27FC236}">
                  <a16:creationId xmlns:a16="http://schemas.microsoft.com/office/drawing/2014/main" id="{150EAA1E-1523-498F-AD14-506B66D06723}"/>
                </a:ext>
              </a:extLst>
            </p:cNvPr>
            <p:cNvSpPr/>
            <p:nvPr/>
          </p:nvSpPr>
          <p:spPr>
            <a:xfrm rot="5400000">
              <a:off x="2555996" y="3724458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Равнобедренный треугольник 42">
              <a:extLst>
                <a:ext uri="{FF2B5EF4-FFF2-40B4-BE49-F238E27FC236}">
                  <a16:creationId xmlns:a16="http://schemas.microsoft.com/office/drawing/2014/main" id="{499CCAA5-F606-4FE0-917C-71776B253130}"/>
                </a:ext>
              </a:extLst>
            </p:cNvPr>
            <p:cNvSpPr/>
            <p:nvPr/>
          </p:nvSpPr>
          <p:spPr>
            <a:xfrm rot="5400000">
              <a:off x="2555995" y="3832093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Равнобедренный треугольник 43">
              <a:extLst>
                <a:ext uri="{FF2B5EF4-FFF2-40B4-BE49-F238E27FC236}">
                  <a16:creationId xmlns:a16="http://schemas.microsoft.com/office/drawing/2014/main" id="{533F0BD1-B75E-419B-B051-C4957156617B}"/>
                </a:ext>
              </a:extLst>
            </p:cNvPr>
            <p:cNvSpPr/>
            <p:nvPr/>
          </p:nvSpPr>
          <p:spPr>
            <a:xfrm rot="5400000">
              <a:off x="2555995" y="3945624"/>
              <a:ext cx="100015" cy="147638"/>
            </a:xfrm>
            <a:prstGeom prst="triangle">
              <a:avLst/>
            </a:prstGeom>
            <a:solidFill>
              <a:srgbClr val="33CC3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B6AFB51-299E-4A64-BFD9-FA133F53A89F}"/>
              </a:ext>
            </a:extLst>
          </p:cNvPr>
          <p:cNvGrpSpPr/>
          <p:nvPr/>
        </p:nvGrpSpPr>
        <p:grpSpPr>
          <a:xfrm>
            <a:off x="4740611" y="2283849"/>
            <a:ext cx="1017046" cy="4010025"/>
            <a:chOff x="714374" y="2050405"/>
            <a:chExt cx="1017046" cy="4010025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F25EC25C-F0B8-4CB3-8CE5-09A07731313C}"/>
                </a:ext>
              </a:extLst>
            </p:cNvPr>
            <p:cNvSpPr/>
            <p:nvPr/>
          </p:nvSpPr>
          <p:spPr>
            <a:xfrm>
              <a:off x="714374" y="2050405"/>
              <a:ext cx="1012095" cy="4010025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AAC7492B-7440-443D-A35C-9865CAAE35DA}"/>
                </a:ext>
              </a:extLst>
            </p:cNvPr>
            <p:cNvSpPr/>
            <p:nvPr/>
          </p:nvSpPr>
          <p:spPr>
            <a:xfrm>
              <a:off x="847725" y="3428207"/>
              <a:ext cx="883695" cy="543476"/>
            </a:xfrm>
            <a:prstGeom prst="rect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E0CF9D9C-0A9E-485F-87A7-F152897D6CC7}"/>
                </a:ext>
              </a:extLst>
            </p:cNvPr>
            <p:cNvSpPr/>
            <p:nvPr/>
          </p:nvSpPr>
          <p:spPr>
            <a:xfrm>
              <a:off x="1473213" y="4789118"/>
              <a:ext cx="253255" cy="547169"/>
            </a:xfrm>
            <a:prstGeom prst="rect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C41C6C3-5A68-482A-9E06-74C1A162C997}"/>
              </a:ext>
            </a:extLst>
          </p:cNvPr>
          <p:cNvGrpSpPr/>
          <p:nvPr/>
        </p:nvGrpSpPr>
        <p:grpSpPr>
          <a:xfrm>
            <a:off x="6439294" y="2283848"/>
            <a:ext cx="1013747" cy="4010025"/>
            <a:chOff x="2413057" y="2050404"/>
            <a:chExt cx="1013747" cy="4010025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A11A8E7C-8399-4DF3-9C5E-9B747CCEF1E8}"/>
                </a:ext>
              </a:extLst>
            </p:cNvPr>
            <p:cNvSpPr/>
            <p:nvPr/>
          </p:nvSpPr>
          <p:spPr>
            <a:xfrm>
              <a:off x="2414709" y="2050404"/>
              <a:ext cx="1012095" cy="4010025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3FC0C871-1A15-403B-A367-803244ED4837}"/>
                </a:ext>
              </a:extLst>
            </p:cNvPr>
            <p:cNvSpPr/>
            <p:nvPr/>
          </p:nvSpPr>
          <p:spPr>
            <a:xfrm>
              <a:off x="2413058" y="3436336"/>
              <a:ext cx="444442" cy="390781"/>
            </a:xfrm>
            <a:prstGeom prst="rect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EF33CEB9-4ABF-41D1-8C42-126D4C7DBF23}"/>
                </a:ext>
              </a:extLst>
            </p:cNvPr>
            <p:cNvSpPr/>
            <p:nvPr/>
          </p:nvSpPr>
          <p:spPr>
            <a:xfrm>
              <a:off x="2413057" y="2477615"/>
              <a:ext cx="1012095" cy="424568"/>
            </a:xfrm>
            <a:prstGeom prst="rect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8C6DE52-DA27-4FBA-A35F-572EDD3D4111}"/>
              </a:ext>
            </a:extLst>
          </p:cNvPr>
          <p:cNvSpPr txBox="1"/>
          <p:nvPr/>
        </p:nvSpPr>
        <p:spPr>
          <a:xfrm>
            <a:off x="4330713" y="360765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ru-R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C63D27-9ACD-4298-8412-DCAECA682C6B}"/>
              </a:ext>
            </a:extLst>
          </p:cNvPr>
          <p:cNvSpPr txBox="1"/>
          <p:nvPr/>
        </p:nvSpPr>
        <p:spPr>
          <a:xfrm>
            <a:off x="4315628" y="494021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A3CC13-DB17-423E-85A6-6EA428413885}"/>
              </a:ext>
            </a:extLst>
          </p:cNvPr>
          <p:cNvSpPr txBox="1"/>
          <p:nvPr/>
        </p:nvSpPr>
        <p:spPr>
          <a:xfrm>
            <a:off x="5070266" y="1849189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kh</a:t>
            </a:r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3E5007-AB55-4CCD-BEFC-00C483C015BB}"/>
              </a:ext>
            </a:extLst>
          </p:cNvPr>
          <p:cNvSpPr txBox="1"/>
          <p:nvPr/>
        </p:nvSpPr>
        <p:spPr>
          <a:xfrm>
            <a:off x="6554145" y="1830311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ПГИ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298EF9-2E8E-4228-9332-1772FB04F1D8}"/>
              </a:ext>
            </a:extLst>
          </p:cNvPr>
          <p:cNvSpPr txBox="1"/>
          <p:nvPr/>
        </p:nvSpPr>
        <p:spPr>
          <a:xfrm>
            <a:off x="5752705" y="751857"/>
            <a:ext cx="694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WI-2</a:t>
            </a:r>
            <a:endParaRPr lang="ru-RU" sz="2000" b="1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070452E-AE55-4F5A-8D25-916589C23749}"/>
              </a:ext>
            </a:extLst>
          </p:cNvPr>
          <p:cNvSpPr txBox="1"/>
          <p:nvPr/>
        </p:nvSpPr>
        <p:spPr>
          <a:xfrm>
            <a:off x="3798164" y="1174872"/>
            <a:ext cx="138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Оценка по </a:t>
            </a:r>
          </a:p>
          <a:p>
            <a:pPr algn="ctr"/>
            <a:r>
              <a:rPr lang="ru-RU" dirty="0"/>
              <a:t>открытому </a:t>
            </a:r>
          </a:p>
          <a:p>
            <a:pPr algn="ctr"/>
            <a:r>
              <a:rPr lang="ru-RU" dirty="0"/>
              <a:t>стволу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0D5CAE2-3498-44D8-AB1D-B382BD5A0987}"/>
              </a:ext>
            </a:extLst>
          </p:cNvPr>
          <p:cNvSpPr txBox="1"/>
          <p:nvPr/>
        </p:nvSpPr>
        <p:spPr>
          <a:xfrm>
            <a:off x="6891827" y="1174871"/>
            <a:ext cx="151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Фактические </a:t>
            </a:r>
          </a:p>
          <a:p>
            <a:pPr algn="ctr"/>
            <a:r>
              <a:rPr lang="ru-RU" dirty="0"/>
              <a:t>данные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A7E58D9-A398-4C3E-993B-7A0245B6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309" y="908411"/>
            <a:ext cx="2608021" cy="14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8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61" grpId="0"/>
      <p:bldP spid="1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17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Реаллокация по пластам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5B205D3-B67B-41A0-BB87-0C0B5B925A30}"/>
              </a:ext>
            </a:extLst>
          </p:cNvPr>
          <p:cNvSpPr txBox="1"/>
          <p:nvPr/>
        </p:nvSpPr>
        <p:spPr>
          <a:xfrm>
            <a:off x="1795112" y="813353"/>
            <a:ext cx="2263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Оценка по открытому стволу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999F058-E150-45B9-97C2-C040F125C16F}"/>
              </a:ext>
            </a:extLst>
          </p:cNvPr>
          <p:cNvSpPr txBox="1"/>
          <p:nvPr/>
        </p:nvSpPr>
        <p:spPr>
          <a:xfrm>
            <a:off x="8299703" y="810563"/>
            <a:ext cx="2298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Фактические данные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907C56E-2FEC-4ABD-A40C-14621096320E}"/>
              </a:ext>
            </a:extLst>
          </p:cNvPr>
          <p:cNvGrpSpPr/>
          <p:nvPr/>
        </p:nvGrpSpPr>
        <p:grpSpPr>
          <a:xfrm>
            <a:off x="414421" y="1309859"/>
            <a:ext cx="4839515" cy="2376903"/>
            <a:chOff x="414421" y="1309859"/>
            <a:chExt cx="4839515" cy="2376903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B99E4A66-102E-4ECA-B9B5-EA0762A6E006}"/>
                </a:ext>
              </a:extLst>
            </p:cNvPr>
            <p:cNvGrpSpPr/>
            <p:nvPr/>
          </p:nvGrpSpPr>
          <p:grpSpPr>
            <a:xfrm>
              <a:off x="835829" y="1309859"/>
              <a:ext cx="4418107" cy="2376903"/>
              <a:chOff x="5751287" y="685800"/>
              <a:chExt cx="4418107" cy="2376903"/>
            </a:xfrm>
          </p:grpSpPr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D47A26A2-F35C-4260-BF2A-8FEAA5A4598C}"/>
                  </a:ext>
                </a:extLst>
              </p:cNvPr>
              <p:cNvSpPr/>
              <p:nvPr/>
            </p:nvSpPr>
            <p:spPr>
              <a:xfrm>
                <a:off x="5751287" y="685800"/>
                <a:ext cx="4418107" cy="2373996"/>
              </a:xfrm>
              <a:prstGeom prst="rect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C88CEDF7-6992-4AF7-989A-D0434B566A0D}"/>
                  </a:ext>
                </a:extLst>
              </p:cNvPr>
              <p:cNvSpPr/>
              <p:nvPr/>
            </p:nvSpPr>
            <p:spPr>
              <a:xfrm>
                <a:off x="6205090" y="1033139"/>
                <a:ext cx="648000" cy="64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3E437D16-62DC-4A90-9D31-DEFD4DB458AB}"/>
                  </a:ext>
                </a:extLst>
              </p:cNvPr>
              <p:cNvSpPr/>
              <p:nvPr/>
            </p:nvSpPr>
            <p:spPr>
              <a:xfrm>
                <a:off x="6469740" y="132485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84E503EA-FB25-432B-BBE1-9B57B3812F72}"/>
                  </a:ext>
                </a:extLst>
              </p:cNvPr>
              <p:cNvSpPr/>
              <p:nvPr/>
            </p:nvSpPr>
            <p:spPr>
              <a:xfrm>
                <a:off x="7514082" y="834785"/>
                <a:ext cx="446258" cy="446513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5E103C61-FE75-4A8A-9D98-C415D7B4749B}"/>
                  </a:ext>
                </a:extLst>
              </p:cNvPr>
              <p:cNvSpPr/>
              <p:nvPr/>
            </p:nvSpPr>
            <p:spPr>
              <a:xfrm>
                <a:off x="8037755" y="1857312"/>
                <a:ext cx="936000" cy="93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D4FBFB1A-D36C-45E0-AC24-6C89CBE9F979}"/>
                  </a:ext>
                </a:extLst>
              </p:cNvPr>
              <p:cNvSpPr/>
              <p:nvPr/>
            </p:nvSpPr>
            <p:spPr>
              <a:xfrm>
                <a:off x="8446340" y="227697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394B7F64-BDAA-4E0C-B1C1-51F8D35F14AA}"/>
                  </a:ext>
                </a:extLst>
              </p:cNvPr>
              <p:cNvSpPr/>
              <p:nvPr/>
            </p:nvSpPr>
            <p:spPr>
              <a:xfrm rot="20227283">
                <a:off x="7678948" y="815829"/>
                <a:ext cx="226218" cy="207169"/>
              </a:xfrm>
              <a:custGeom>
                <a:avLst/>
                <a:gdLst>
                  <a:gd name="connsiteX0" fmla="*/ 90487 w 226218"/>
                  <a:gd name="connsiteY0" fmla="*/ 0 h 207169"/>
                  <a:gd name="connsiteX1" fmla="*/ 28575 w 226218"/>
                  <a:gd name="connsiteY1" fmla="*/ 154781 h 207169"/>
                  <a:gd name="connsiteX2" fmla="*/ 0 w 226218"/>
                  <a:gd name="connsiteY2" fmla="*/ 207169 h 207169"/>
                  <a:gd name="connsiteX3" fmla="*/ 226218 w 226218"/>
                  <a:gd name="connsiteY3" fmla="*/ 204787 h 207169"/>
                  <a:gd name="connsiteX4" fmla="*/ 214312 w 226218"/>
                  <a:gd name="connsiteY4" fmla="*/ 140494 h 207169"/>
                  <a:gd name="connsiteX5" fmla="*/ 200025 w 226218"/>
                  <a:gd name="connsiteY5" fmla="*/ 97631 h 207169"/>
                  <a:gd name="connsiteX6" fmla="*/ 171450 w 226218"/>
                  <a:gd name="connsiteY6" fmla="*/ 64294 h 207169"/>
                  <a:gd name="connsiteX7" fmla="*/ 133350 w 226218"/>
                  <a:gd name="connsiteY7" fmla="*/ 28575 h 207169"/>
                  <a:gd name="connsiteX8" fmla="*/ 90487 w 226218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6218" h="207169">
                    <a:moveTo>
                      <a:pt x="90487" y="0"/>
                    </a:moveTo>
                    <a:lnTo>
                      <a:pt x="28575" y="154781"/>
                    </a:lnTo>
                    <a:lnTo>
                      <a:pt x="0" y="207169"/>
                    </a:lnTo>
                    <a:lnTo>
                      <a:pt x="226218" y="204787"/>
                    </a:lnTo>
                    <a:lnTo>
                      <a:pt x="214312" y="140494"/>
                    </a:lnTo>
                    <a:lnTo>
                      <a:pt x="200025" y="97631"/>
                    </a:lnTo>
                    <a:lnTo>
                      <a:pt x="171450" y="64294"/>
                    </a:lnTo>
                    <a:lnTo>
                      <a:pt x="133350" y="28575"/>
                    </a:lnTo>
                    <a:lnTo>
                      <a:pt x="90487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E2AD640A-9802-4FB0-AF6F-55E73865683E}"/>
                  </a:ext>
                </a:extLst>
              </p:cNvPr>
              <p:cNvSpPr/>
              <p:nvPr/>
            </p:nvSpPr>
            <p:spPr>
              <a:xfrm>
                <a:off x="7683211" y="1004042"/>
                <a:ext cx="108000" cy="108000"/>
              </a:xfrm>
              <a:prstGeom prst="ellipse">
                <a:avLst/>
              </a:prstGeom>
              <a:solidFill>
                <a:srgbClr val="008D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30B364E-1FB3-4191-9CCE-1478D89C116E}"/>
                  </a:ext>
                </a:extLst>
              </p:cNvPr>
              <p:cNvSpPr/>
              <p:nvPr/>
            </p:nvSpPr>
            <p:spPr>
              <a:xfrm>
                <a:off x="6635723" y="2481419"/>
                <a:ext cx="468000" cy="468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81E66815-D5EC-4F21-A0BD-4AE8A43D024B}"/>
                  </a:ext>
                </a:extLst>
              </p:cNvPr>
              <p:cNvSpPr/>
              <p:nvPr/>
            </p:nvSpPr>
            <p:spPr>
              <a:xfrm>
                <a:off x="9507227" y="784851"/>
                <a:ext cx="540000" cy="54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4C15CA36-86B6-4D7A-9FE1-C9E500E51F55}"/>
                  </a:ext>
                </a:extLst>
              </p:cNvPr>
              <p:cNvSpPr/>
              <p:nvPr/>
            </p:nvSpPr>
            <p:spPr>
              <a:xfrm>
                <a:off x="9717812" y="100404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31788320-F136-471B-A276-6E58636AD4DC}"/>
                  </a:ext>
                </a:extLst>
              </p:cNvPr>
              <p:cNvSpPr/>
              <p:nvPr/>
            </p:nvSpPr>
            <p:spPr>
              <a:xfrm>
                <a:off x="6871321" y="2485733"/>
                <a:ext cx="216000" cy="216000"/>
              </a:xfrm>
              <a:custGeom>
                <a:avLst/>
                <a:gdLst>
                  <a:gd name="connsiteX0" fmla="*/ 2381 w 271462"/>
                  <a:gd name="connsiteY0" fmla="*/ 290513 h 290513"/>
                  <a:gd name="connsiteX1" fmla="*/ 0 w 271462"/>
                  <a:gd name="connsiteY1" fmla="*/ 0 h 290513"/>
                  <a:gd name="connsiteX2" fmla="*/ 66675 w 271462"/>
                  <a:gd name="connsiteY2" fmla="*/ 16669 h 290513"/>
                  <a:gd name="connsiteX3" fmla="*/ 107156 w 271462"/>
                  <a:gd name="connsiteY3" fmla="*/ 21431 h 290513"/>
                  <a:gd name="connsiteX4" fmla="*/ 147637 w 271462"/>
                  <a:gd name="connsiteY4" fmla="*/ 42863 h 290513"/>
                  <a:gd name="connsiteX5" fmla="*/ 192881 w 271462"/>
                  <a:gd name="connsiteY5" fmla="*/ 73819 h 290513"/>
                  <a:gd name="connsiteX6" fmla="*/ 216694 w 271462"/>
                  <a:gd name="connsiteY6" fmla="*/ 100013 h 290513"/>
                  <a:gd name="connsiteX7" fmla="*/ 245269 w 271462"/>
                  <a:gd name="connsiteY7" fmla="*/ 138113 h 290513"/>
                  <a:gd name="connsiteX8" fmla="*/ 271462 w 271462"/>
                  <a:gd name="connsiteY8" fmla="*/ 180975 h 290513"/>
                  <a:gd name="connsiteX9" fmla="*/ 2381 w 271462"/>
                  <a:gd name="connsiteY9" fmla="*/ 290513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462" h="290513">
                    <a:moveTo>
                      <a:pt x="2381" y="290513"/>
                    </a:moveTo>
                    <a:cubicBezTo>
                      <a:pt x="1587" y="193675"/>
                      <a:pt x="794" y="96838"/>
                      <a:pt x="0" y="0"/>
                    </a:cubicBezTo>
                    <a:lnTo>
                      <a:pt x="66675" y="16669"/>
                    </a:lnTo>
                    <a:lnTo>
                      <a:pt x="107156" y="21431"/>
                    </a:lnTo>
                    <a:lnTo>
                      <a:pt x="147637" y="42863"/>
                    </a:lnTo>
                    <a:lnTo>
                      <a:pt x="192881" y="73819"/>
                    </a:lnTo>
                    <a:lnTo>
                      <a:pt x="216694" y="100013"/>
                    </a:lnTo>
                    <a:lnTo>
                      <a:pt x="245269" y="138113"/>
                    </a:lnTo>
                    <a:lnTo>
                      <a:pt x="271462" y="180975"/>
                    </a:lnTo>
                    <a:lnTo>
                      <a:pt x="2381" y="29051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99FB49BC-C984-469A-BBC5-06E7BCCC0EF2}"/>
                  </a:ext>
                </a:extLst>
              </p:cNvPr>
              <p:cNvSpPr/>
              <p:nvPr/>
            </p:nvSpPr>
            <p:spPr>
              <a:xfrm>
                <a:off x="6811740" y="2663664"/>
                <a:ext cx="108000" cy="108000"/>
              </a:xfrm>
              <a:prstGeom prst="ellipse">
                <a:avLst/>
              </a:prstGeom>
              <a:solidFill>
                <a:srgbClr val="008D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79E111-F221-43B7-985F-D61FDE127FF5}"/>
                  </a:ext>
                </a:extLst>
              </p:cNvPr>
              <p:cNvSpPr txBox="1"/>
              <p:nvPr/>
            </p:nvSpPr>
            <p:spPr>
              <a:xfrm>
                <a:off x="6562180" y="2151806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OP-2</a:t>
                </a:r>
                <a:endParaRPr lang="ru-RU" sz="1400" b="1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58C0B7B-2923-49EE-AD2E-6548D2489930}"/>
                  </a:ext>
                </a:extLst>
              </p:cNvPr>
              <p:cNvSpPr txBox="1"/>
              <p:nvPr/>
            </p:nvSpPr>
            <p:spPr>
              <a:xfrm>
                <a:off x="7411792" y="1237834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OP-1</a:t>
                </a:r>
                <a:endParaRPr lang="ru-RU" sz="1400" b="1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116894F-F216-4F48-9223-FD25355F1749}"/>
                  </a:ext>
                </a:extLst>
              </p:cNvPr>
              <p:cNvSpPr txBox="1"/>
              <p:nvPr/>
            </p:nvSpPr>
            <p:spPr>
              <a:xfrm>
                <a:off x="6181483" y="711953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WI-1</a:t>
                </a:r>
                <a:endParaRPr lang="ru-RU" sz="1400" b="1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996BE00-A271-40C7-9CE3-31677FAC6088}"/>
                  </a:ext>
                </a:extLst>
              </p:cNvPr>
              <p:cNvSpPr txBox="1"/>
              <p:nvPr/>
            </p:nvSpPr>
            <p:spPr>
              <a:xfrm>
                <a:off x="8270207" y="1539318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WI-2</a:t>
                </a:r>
                <a:endParaRPr lang="ru-RU" sz="1400" b="1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138701D-4C6B-4B15-8310-DD843C66FE2E}"/>
                  </a:ext>
                </a:extLst>
              </p:cNvPr>
              <p:cNvSpPr txBox="1"/>
              <p:nvPr/>
            </p:nvSpPr>
            <p:spPr>
              <a:xfrm>
                <a:off x="9509049" y="1299986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WI-3</a:t>
                </a:r>
                <a:endParaRPr lang="ru-RU" sz="1400" b="1" dirty="0"/>
              </a:p>
            </p:txBody>
          </p:sp>
          <p:cxnSp>
            <p:nvCxnSpPr>
              <p:cNvPr id="77" name="Прямая соединительная линия 76">
                <a:extLst>
                  <a:ext uri="{FF2B5EF4-FFF2-40B4-BE49-F238E27FC236}">
                    <a16:creationId xmlns:a16="http://schemas.microsoft.com/office/drawing/2014/main" id="{60BD9F66-BBA0-48F0-9944-461388FD26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1287" y="1849974"/>
                <a:ext cx="1590570" cy="5350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>
                <a:extLst>
                  <a:ext uri="{FF2B5EF4-FFF2-40B4-BE49-F238E27FC236}">
                    <a16:creationId xmlns:a16="http://schemas.microsoft.com/office/drawing/2014/main" id="{7EF30E40-1156-424E-A789-28AC99D33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875" y="685800"/>
                <a:ext cx="340982" cy="11641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единительная линия 78">
                <a:extLst>
                  <a:ext uri="{FF2B5EF4-FFF2-40B4-BE49-F238E27FC236}">
                    <a16:creationId xmlns:a16="http://schemas.microsoft.com/office/drawing/2014/main" id="{3CA6F6B9-3574-4D7E-851F-5326F23EE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1857" y="1852750"/>
                <a:ext cx="137824" cy="560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единительная линия 79">
                <a:extLst>
                  <a:ext uri="{FF2B5EF4-FFF2-40B4-BE49-F238E27FC236}">
                    <a16:creationId xmlns:a16="http://schemas.microsoft.com/office/drawing/2014/main" id="{778B9C57-BD17-4A1C-937A-24632AA3A8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2280" y="1908764"/>
                <a:ext cx="331248" cy="1153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Прямая соединительная линия 80">
                <a:extLst>
                  <a:ext uri="{FF2B5EF4-FFF2-40B4-BE49-F238E27FC236}">
                    <a16:creationId xmlns:a16="http://schemas.microsoft.com/office/drawing/2014/main" id="{17AA1E80-F81B-4539-8DFE-10C567C60B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2664" y="685800"/>
                <a:ext cx="0" cy="5247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Прямая соединительная линия 81">
                <a:extLst>
                  <a:ext uri="{FF2B5EF4-FFF2-40B4-BE49-F238E27FC236}">
                    <a16:creationId xmlns:a16="http://schemas.microsoft.com/office/drawing/2014/main" id="{05622CBD-6A70-4A49-B0DC-85B6A8FB59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2280" y="1210575"/>
                <a:ext cx="1180384" cy="6981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>
                <a:extLst>
                  <a:ext uri="{FF2B5EF4-FFF2-40B4-BE49-F238E27FC236}">
                    <a16:creationId xmlns:a16="http://schemas.microsoft.com/office/drawing/2014/main" id="{9B8C4702-CA2E-45E7-BF17-1644787950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52664" y="1210575"/>
                <a:ext cx="1516730" cy="13675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F4C7D80-0D41-48C2-BE8A-7865207F3E06}"/>
                </a:ext>
              </a:extLst>
            </p:cNvPr>
            <p:cNvSpPr txBox="1"/>
            <p:nvPr/>
          </p:nvSpPr>
          <p:spPr>
            <a:xfrm>
              <a:off x="414421" y="1309859"/>
              <a:ext cx="317716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ru-RU" dirty="0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2CC2260F-5581-4624-830A-D9C6E95D4B02}"/>
                </a:ext>
              </a:extLst>
            </p:cNvPr>
            <p:cNvGrpSpPr/>
            <p:nvPr/>
          </p:nvGrpSpPr>
          <p:grpSpPr>
            <a:xfrm>
              <a:off x="3410145" y="2769766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35" name="Двойная стрелка влево/вправо 63">
                <a:extLst>
                  <a:ext uri="{FF2B5EF4-FFF2-40B4-BE49-F238E27FC236}">
                    <a16:creationId xmlns:a16="http://schemas.microsoft.com/office/drawing/2014/main" id="{E239B4C2-52C4-47A2-854C-EAA41CE51348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Двойная стрелка влево/вправо 64">
                <a:extLst>
                  <a:ext uri="{FF2B5EF4-FFF2-40B4-BE49-F238E27FC236}">
                    <a16:creationId xmlns:a16="http://schemas.microsoft.com/office/drawing/2014/main" id="{8A3E21D4-4F22-40B7-BC98-0EB691DC328C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Овал 167">
                <a:extLst>
                  <a:ext uri="{FF2B5EF4-FFF2-40B4-BE49-F238E27FC236}">
                    <a16:creationId xmlns:a16="http://schemas.microsoft.com/office/drawing/2014/main" id="{D7BA6508-675E-498B-88EE-E540B48E9E45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D1805D53-D602-4F7A-B06E-1E81E034A2CA}"/>
                </a:ext>
              </a:extLst>
            </p:cNvPr>
            <p:cNvGrpSpPr/>
            <p:nvPr/>
          </p:nvGrpSpPr>
          <p:grpSpPr>
            <a:xfrm>
              <a:off x="1430290" y="1814518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70" name="Двойная стрелка влево/вправо 63">
                <a:extLst>
                  <a:ext uri="{FF2B5EF4-FFF2-40B4-BE49-F238E27FC236}">
                    <a16:creationId xmlns:a16="http://schemas.microsoft.com/office/drawing/2014/main" id="{E6C70A3B-3013-42A8-83B9-ABF14D27E90D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Двойная стрелка влево/вправо 64">
                <a:extLst>
                  <a:ext uri="{FF2B5EF4-FFF2-40B4-BE49-F238E27FC236}">
                    <a16:creationId xmlns:a16="http://schemas.microsoft.com/office/drawing/2014/main" id="{58CFAE36-8A9E-4BF8-B69E-B214ED0A9C01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Овал 171">
                <a:extLst>
                  <a:ext uri="{FF2B5EF4-FFF2-40B4-BE49-F238E27FC236}">
                    <a16:creationId xmlns:a16="http://schemas.microsoft.com/office/drawing/2014/main" id="{421CA529-4CA5-4D1B-B2DF-DE36714A251F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73" name="Группа 172">
              <a:extLst>
                <a:ext uri="{FF2B5EF4-FFF2-40B4-BE49-F238E27FC236}">
                  <a16:creationId xmlns:a16="http://schemas.microsoft.com/office/drawing/2014/main" id="{066C8110-16B3-418C-BFDA-C5C2C09705DF}"/>
                </a:ext>
              </a:extLst>
            </p:cNvPr>
            <p:cNvGrpSpPr/>
            <p:nvPr/>
          </p:nvGrpSpPr>
          <p:grpSpPr>
            <a:xfrm>
              <a:off x="4674869" y="1496443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74" name="Двойная стрелка влево/вправо 63">
                <a:extLst>
                  <a:ext uri="{FF2B5EF4-FFF2-40B4-BE49-F238E27FC236}">
                    <a16:creationId xmlns:a16="http://schemas.microsoft.com/office/drawing/2014/main" id="{0C4DBFB7-67FF-4C41-A36B-C826016DD746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Двойная стрелка влево/вправо 64">
                <a:extLst>
                  <a:ext uri="{FF2B5EF4-FFF2-40B4-BE49-F238E27FC236}">
                    <a16:creationId xmlns:a16="http://schemas.microsoft.com/office/drawing/2014/main" id="{EA863429-00C1-43F8-BA3C-B848E4DE54AC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Овал 175">
                <a:extLst>
                  <a:ext uri="{FF2B5EF4-FFF2-40B4-BE49-F238E27FC236}">
                    <a16:creationId xmlns:a16="http://schemas.microsoft.com/office/drawing/2014/main" id="{73DABEAE-29D1-4CC8-86B1-173A9F1A574C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9031026-D711-4C92-8B2A-2163B58B9BDD}"/>
              </a:ext>
            </a:extLst>
          </p:cNvPr>
          <p:cNvGrpSpPr/>
          <p:nvPr/>
        </p:nvGrpSpPr>
        <p:grpSpPr>
          <a:xfrm>
            <a:off x="403874" y="4133972"/>
            <a:ext cx="4855477" cy="2381528"/>
            <a:chOff x="403874" y="4133972"/>
            <a:chExt cx="4855477" cy="238152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24F7CE0-964D-475B-9C44-EE3BA64EE46A}"/>
                </a:ext>
              </a:extLst>
            </p:cNvPr>
            <p:cNvSpPr txBox="1"/>
            <p:nvPr/>
          </p:nvSpPr>
          <p:spPr>
            <a:xfrm>
              <a:off x="403874" y="4133972"/>
              <a:ext cx="317716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endParaRPr lang="ru-RU" dirty="0"/>
            </a:p>
          </p:txBody>
        </p:sp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2D3944-881D-4339-AEC6-1C4C12DC971B}"/>
                </a:ext>
              </a:extLst>
            </p:cNvPr>
            <p:cNvGrpSpPr/>
            <p:nvPr/>
          </p:nvGrpSpPr>
          <p:grpSpPr>
            <a:xfrm>
              <a:off x="841244" y="4138597"/>
              <a:ext cx="4418107" cy="2376903"/>
              <a:chOff x="5751287" y="685800"/>
              <a:chExt cx="4418107" cy="2376903"/>
            </a:xfrm>
          </p:grpSpPr>
          <p:sp>
            <p:nvSpPr>
              <p:cNvPr id="137" name="Прямоугольник 136">
                <a:extLst>
                  <a:ext uri="{FF2B5EF4-FFF2-40B4-BE49-F238E27FC236}">
                    <a16:creationId xmlns:a16="http://schemas.microsoft.com/office/drawing/2014/main" id="{74F5A44D-3EAD-450E-AD37-6A07B9DA8B95}"/>
                  </a:ext>
                </a:extLst>
              </p:cNvPr>
              <p:cNvSpPr/>
              <p:nvPr/>
            </p:nvSpPr>
            <p:spPr>
              <a:xfrm>
                <a:off x="5751287" y="685800"/>
                <a:ext cx="4418107" cy="2373996"/>
              </a:xfrm>
              <a:prstGeom prst="rect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8" name="Овал 137">
                <a:extLst>
                  <a:ext uri="{FF2B5EF4-FFF2-40B4-BE49-F238E27FC236}">
                    <a16:creationId xmlns:a16="http://schemas.microsoft.com/office/drawing/2014/main" id="{75ECF93E-F100-4A95-B02D-CD5DF9538576}"/>
                  </a:ext>
                </a:extLst>
              </p:cNvPr>
              <p:cNvSpPr/>
              <p:nvPr/>
            </p:nvSpPr>
            <p:spPr>
              <a:xfrm>
                <a:off x="6250815" y="1101413"/>
                <a:ext cx="540000" cy="54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Овал 138">
                <a:extLst>
                  <a:ext uri="{FF2B5EF4-FFF2-40B4-BE49-F238E27FC236}">
                    <a16:creationId xmlns:a16="http://schemas.microsoft.com/office/drawing/2014/main" id="{15598030-761E-41F4-A687-BDBC5301ED04}"/>
                  </a:ext>
                </a:extLst>
              </p:cNvPr>
              <p:cNvSpPr/>
              <p:nvPr/>
            </p:nvSpPr>
            <p:spPr>
              <a:xfrm>
                <a:off x="6469740" y="132485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Овал 139">
                <a:extLst>
                  <a:ext uri="{FF2B5EF4-FFF2-40B4-BE49-F238E27FC236}">
                    <a16:creationId xmlns:a16="http://schemas.microsoft.com/office/drawing/2014/main" id="{BF043BEE-D3C2-46F2-86A2-329167AD90F9}"/>
                  </a:ext>
                </a:extLst>
              </p:cNvPr>
              <p:cNvSpPr/>
              <p:nvPr/>
            </p:nvSpPr>
            <p:spPr>
              <a:xfrm>
                <a:off x="7569987" y="900400"/>
                <a:ext cx="324000" cy="324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2F19620E-7568-42F6-AA9E-9DD787CD04FE}"/>
                  </a:ext>
                </a:extLst>
              </p:cNvPr>
              <p:cNvSpPr/>
              <p:nvPr/>
            </p:nvSpPr>
            <p:spPr>
              <a:xfrm>
                <a:off x="8176219" y="1988199"/>
                <a:ext cx="648000" cy="64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Овал 141">
                <a:extLst>
                  <a:ext uri="{FF2B5EF4-FFF2-40B4-BE49-F238E27FC236}">
                    <a16:creationId xmlns:a16="http://schemas.microsoft.com/office/drawing/2014/main" id="{2A9FA0C5-899A-4590-9466-33FE4FFD85E5}"/>
                  </a:ext>
                </a:extLst>
              </p:cNvPr>
              <p:cNvSpPr/>
              <p:nvPr/>
            </p:nvSpPr>
            <p:spPr>
              <a:xfrm>
                <a:off x="8446340" y="227697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3" name="Полилиния: фигура 142">
                <a:extLst>
                  <a:ext uri="{FF2B5EF4-FFF2-40B4-BE49-F238E27FC236}">
                    <a16:creationId xmlns:a16="http://schemas.microsoft.com/office/drawing/2014/main" id="{C821EC5F-3D86-49D3-9A4E-4DB64C09F427}"/>
                  </a:ext>
                </a:extLst>
              </p:cNvPr>
              <p:cNvSpPr/>
              <p:nvPr/>
            </p:nvSpPr>
            <p:spPr>
              <a:xfrm rot="19933295">
                <a:off x="7705171" y="888783"/>
                <a:ext cx="144000" cy="144000"/>
              </a:xfrm>
              <a:custGeom>
                <a:avLst/>
                <a:gdLst>
                  <a:gd name="connsiteX0" fmla="*/ 90487 w 226218"/>
                  <a:gd name="connsiteY0" fmla="*/ 0 h 207169"/>
                  <a:gd name="connsiteX1" fmla="*/ 28575 w 226218"/>
                  <a:gd name="connsiteY1" fmla="*/ 154781 h 207169"/>
                  <a:gd name="connsiteX2" fmla="*/ 0 w 226218"/>
                  <a:gd name="connsiteY2" fmla="*/ 207169 h 207169"/>
                  <a:gd name="connsiteX3" fmla="*/ 226218 w 226218"/>
                  <a:gd name="connsiteY3" fmla="*/ 204787 h 207169"/>
                  <a:gd name="connsiteX4" fmla="*/ 214312 w 226218"/>
                  <a:gd name="connsiteY4" fmla="*/ 140494 h 207169"/>
                  <a:gd name="connsiteX5" fmla="*/ 200025 w 226218"/>
                  <a:gd name="connsiteY5" fmla="*/ 97631 h 207169"/>
                  <a:gd name="connsiteX6" fmla="*/ 171450 w 226218"/>
                  <a:gd name="connsiteY6" fmla="*/ 64294 h 207169"/>
                  <a:gd name="connsiteX7" fmla="*/ 133350 w 226218"/>
                  <a:gd name="connsiteY7" fmla="*/ 28575 h 207169"/>
                  <a:gd name="connsiteX8" fmla="*/ 90487 w 226218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6218" h="207169">
                    <a:moveTo>
                      <a:pt x="90487" y="0"/>
                    </a:moveTo>
                    <a:lnTo>
                      <a:pt x="28575" y="154781"/>
                    </a:lnTo>
                    <a:lnTo>
                      <a:pt x="0" y="207169"/>
                    </a:lnTo>
                    <a:lnTo>
                      <a:pt x="226218" y="204787"/>
                    </a:lnTo>
                    <a:lnTo>
                      <a:pt x="214312" y="140494"/>
                    </a:lnTo>
                    <a:lnTo>
                      <a:pt x="200025" y="97631"/>
                    </a:lnTo>
                    <a:lnTo>
                      <a:pt x="171450" y="64294"/>
                    </a:lnTo>
                    <a:lnTo>
                      <a:pt x="133350" y="28575"/>
                    </a:lnTo>
                    <a:lnTo>
                      <a:pt x="90487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Овал 143">
                <a:extLst>
                  <a:ext uri="{FF2B5EF4-FFF2-40B4-BE49-F238E27FC236}">
                    <a16:creationId xmlns:a16="http://schemas.microsoft.com/office/drawing/2014/main" id="{1562D7AF-C2C6-4403-BB0C-3C0AE483B4CC}"/>
                  </a:ext>
                </a:extLst>
              </p:cNvPr>
              <p:cNvSpPr/>
              <p:nvPr/>
            </p:nvSpPr>
            <p:spPr>
              <a:xfrm>
                <a:off x="7683211" y="1004042"/>
                <a:ext cx="108000" cy="108000"/>
              </a:xfrm>
              <a:prstGeom prst="ellipse">
                <a:avLst/>
              </a:prstGeom>
              <a:solidFill>
                <a:srgbClr val="008D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Овал 144">
                <a:extLst>
                  <a:ext uri="{FF2B5EF4-FFF2-40B4-BE49-F238E27FC236}">
                    <a16:creationId xmlns:a16="http://schemas.microsoft.com/office/drawing/2014/main" id="{7034C3DE-2C13-4151-A91D-098D32A29A02}"/>
                  </a:ext>
                </a:extLst>
              </p:cNvPr>
              <p:cNvSpPr/>
              <p:nvPr/>
            </p:nvSpPr>
            <p:spPr>
              <a:xfrm>
                <a:off x="6659640" y="2515418"/>
                <a:ext cx="396000" cy="39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Овал 145">
                <a:extLst>
                  <a:ext uri="{FF2B5EF4-FFF2-40B4-BE49-F238E27FC236}">
                    <a16:creationId xmlns:a16="http://schemas.microsoft.com/office/drawing/2014/main" id="{B153307C-E49C-449D-91A3-04F074747D5D}"/>
                  </a:ext>
                </a:extLst>
              </p:cNvPr>
              <p:cNvSpPr/>
              <p:nvPr/>
            </p:nvSpPr>
            <p:spPr>
              <a:xfrm>
                <a:off x="9584912" y="872217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7" name="Овал 146">
                <a:extLst>
                  <a:ext uri="{FF2B5EF4-FFF2-40B4-BE49-F238E27FC236}">
                    <a16:creationId xmlns:a16="http://schemas.microsoft.com/office/drawing/2014/main" id="{19C3112C-5D5D-4BFB-A764-A804C4B0A752}"/>
                  </a:ext>
                </a:extLst>
              </p:cNvPr>
              <p:cNvSpPr/>
              <p:nvPr/>
            </p:nvSpPr>
            <p:spPr>
              <a:xfrm>
                <a:off x="9717812" y="100404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Полилиния: фигура 147">
                <a:extLst>
                  <a:ext uri="{FF2B5EF4-FFF2-40B4-BE49-F238E27FC236}">
                    <a16:creationId xmlns:a16="http://schemas.microsoft.com/office/drawing/2014/main" id="{2A02C281-451A-47E1-8361-81B2A83F6455}"/>
                  </a:ext>
                </a:extLst>
              </p:cNvPr>
              <p:cNvSpPr/>
              <p:nvPr/>
            </p:nvSpPr>
            <p:spPr>
              <a:xfrm>
                <a:off x="6860523" y="2517829"/>
                <a:ext cx="180000" cy="180000"/>
              </a:xfrm>
              <a:custGeom>
                <a:avLst/>
                <a:gdLst>
                  <a:gd name="connsiteX0" fmla="*/ 2381 w 271462"/>
                  <a:gd name="connsiteY0" fmla="*/ 290513 h 290513"/>
                  <a:gd name="connsiteX1" fmla="*/ 0 w 271462"/>
                  <a:gd name="connsiteY1" fmla="*/ 0 h 290513"/>
                  <a:gd name="connsiteX2" fmla="*/ 66675 w 271462"/>
                  <a:gd name="connsiteY2" fmla="*/ 16669 h 290513"/>
                  <a:gd name="connsiteX3" fmla="*/ 107156 w 271462"/>
                  <a:gd name="connsiteY3" fmla="*/ 21431 h 290513"/>
                  <a:gd name="connsiteX4" fmla="*/ 147637 w 271462"/>
                  <a:gd name="connsiteY4" fmla="*/ 42863 h 290513"/>
                  <a:gd name="connsiteX5" fmla="*/ 192881 w 271462"/>
                  <a:gd name="connsiteY5" fmla="*/ 73819 h 290513"/>
                  <a:gd name="connsiteX6" fmla="*/ 216694 w 271462"/>
                  <a:gd name="connsiteY6" fmla="*/ 100013 h 290513"/>
                  <a:gd name="connsiteX7" fmla="*/ 245269 w 271462"/>
                  <a:gd name="connsiteY7" fmla="*/ 138113 h 290513"/>
                  <a:gd name="connsiteX8" fmla="*/ 271462 w 271462"/>
                  <a:gd name="connsiteY8" fmla="*/ 180975 h 290513"/>
                  <a:gd name="connsiteX9" fmla="*/ 2381 w 271462"/>
                  <a:gd name="connsiteY9" fmla="*/ 290513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462" h="290513">
                    <a:moveTo>
                      <a:pt x="2381" y="290513"/>
                    </a:moveTo>
                    <a:cubicBezTo>
                      <a:pt x="1587" y="193675"/>
                      <a:pt x="794" y="96838"/>
                      <a:pt x="0" y="0"/>
                    </a:cubicBezTo>
                    <a:lnTo>
                      <a:pt x="66675" y="16669"/>
                    </a:lnTo>
                    <a:lnTo>
                      <a:pt x="107156" y="21431"/>
                    </a:lnTo>
                    <a:lnTo>
                      <a:pt x="147637" y="42863"/>
                    </a:lnTo>
                    <a:lnTo>
                      <a:pt x="192881" y="73819"/>
                    </a:lnTo>
                    <a:lnTo>
                      <a:pt x="216694" y="100013"/>
                    </a:lnTo>
                    <a:lnTo>
                      <a:pt x="245269" y="138113"/>
                    </a:lnTo>
                    <a:lnTo>
                      <a:pt x="271462" y="180975"/>
                    </a:lnTo>
                    <a:lnTo>
                      <a:pt x="2381" y="29051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6D0A400A-C4E7-4D69-B05E-01B06762F007}"/>
                  </a:ext>
                </a:extLst>
              </p:cNvPr>
              <p:cNvSpPr/>
              <p:nvPr/>
            </p:nvSpPr>
            <p:spPr>
              <a:xfrm>
                <a:off x="6811740" y="2663664"/>
                <a:ext cx="108000" cy="108000"/>
              </a:xfrm>
              <a:prstGeom prst="ellipse">
                <a:avLst/>
              </a:prstGeom>
              <a:solidFill>
                <a:srgbClr val="008D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8840FDB-2388-4203-8A2E-851F0C49FE49}"/>
                  </a:ext>
                </a:extLst>
              </p:cNvPr>
              <p:cNvSpPr txBox="1"/>
              <p:nvPr/>
            </p:nvSpPr>
            <p:spPr>
              <a:xfrm>
                <a:off x="6562180" y="2151806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OP-2</a:t>
                </a:r>
                <a:endParaRPr lang="ru-RU" sz="1400" b="1" dirty="0"/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9F72E6E-73CC-420C-9537-A76EE2019CB9}"/>
                  </a:ext>
                </a:extLst>
              </p:cNvPr>
              <p:cNvSpPr txBox="1"/>
              <p:nvPr/>
            </p:nvSpPr>
            <p:spPr>
              <a:xfrm>
                <a:off x="7470576" y="1282585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OP-1</a:t>
                </a:r>
                <a:endParaRPr lang="ru-RU" sz="1400" b="1" dirty="0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FA7C3BBA-BA0A-42CD-9CD1-40F153859D6A}"/>
                  </a:ext>
                </a:extLst>
              </p:cNvPr>
              <p:cNvSpPr txBox="1"/>
              <p:nvPr/>
            </p:nvSpPr>
            <p:spPr>
              <a:xfrm>
                <a:off x="6181483" y="711953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WI-1</a:t>
                </a:r>
                <a:endParaRPr lang="ru-RU" sz="1400" b="1" dirty="0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CBCED9F-7BE1-41BC-931C-0C27668C9869}"/>
                  </a:ext>
                </a:extLst>
              </p:cNvPr>
              <p:cNvSpPr txBox="1"/>
              <p:nvPr/>
            </p:nvSpPr>
            <p:spPr>
              <a:xfrm>
                <a:off x="8247808" y="1690021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WI-2</a:t>
                </a:r>
                <a:endParaRPr lang="ru-RU" sz="1400" b="1" dirty="0"/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8BA78B8-185E-4E47-9805-C5E02861786F}"/>
                  </a:ext>
                </a:extLst>
              </p:cNvPr>
              <p:cNvSpPr txBox="1"/>
              <p:nvPr/>
            </p:nvSpPr>
            <p:spPr>
              <a:xfrm>
                <a:off x="9493842" y="1247884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WI-3</a:t>
                </a:r>
                <a:endParaRPr lang="ru-RU" sz="1400" b="1" dirty="0"/>
              </a:p>
            </p:txBody>
          </p:sp>
          <p:cxnSp>
            <p:nvCxnSpPr>
              <p:cNvPr id="155" name="Прямая соединительная линия 154">
                <a:extLst>
                  <a:ext uri="{FF2B5EF4-FFF2-40B4-BE49-F238E27FC236}">
                    <a16:creationId xmlns:a16="http://schemas.microsoft.com/office/drawing/2014/main" id="{D726E65A-4F2D-4219-A976-E1B84F8923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1287" y="1849974"/>
                <a:ext cx="1590570" cy="5350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>
                <a:extLst>
                  <a:ext uri="{FF2B5EF4-FFF2-40B4-BE49-F238E27FC236}">
                    <a16:creationId xmlns:a16="http://schemas.microsoft.com/office/drawing/2014/main" id="{96859C51-AB7C-4A37-9A43-95FD5304F5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875" y="685800"/>
                <a:ext cx="340982" cy="11641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>
                <a:extLst>
                  <a:ext uri="{FF2B5EF4-FFF2-40B4-BE49-F238E27FC236}">
                    <a16:creationId xmlns:a16="http://schemas.microsoft.com/office/drawing/2014/main" id="{E3B8D2BD-7003-48F7-A242-4DE3B682FE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1857" y="1852750"/>
                <a:ext cx="137824" cy="560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>
                <a:extLst>
                  <a:ext uri="{FF2B5EF4-FFF2-40B4-BE49-F238E27FC236}">
                    <a16:creationId xmlns:a16="http://schemas.microsoft.com/office/drawing/2014/main" id="{3DC43026-C4ED-4395-A745-223220F1CA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2280" y="1908764"/>
                <a:ext cx="331248" cy="1153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>
                <a:extLst>
                  <a:ext uri="{FF2B5EF4-FFF2-40B4-BE49-F238E27FC236}">
                    <a16:creationId xmlns:a16="http://schemas.microsoft.com/office/drawing/2014/main" id="{D77C36BF-5BD8-4AF0-86B8-97B206AEC8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2664" y="685800"/>
                <a:ext cx="0" cy="5247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>
                <a:extLst>
                  <a:ext uri="{FF2B5EF4-FFF2-40B4-BE49-F238E27FC236}">
                    <a16:creationId xmlns:a16="http://schemas.microsoft.com/office/drawing/2014/main" id="{9081BE3E-F524-41F3-87B7-3D70E65FF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2280" y="1210575"/>
                <a:ext cx="1180384" cy="6981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>
                <a:extLst>
                  <a:ext uri="{FF2B5EF4-FFF2-40B4-BE49-F238E27FC236}">
                    <a16:creationId xmlns:a16="http://schemas.microsoft.com/office/drawing/2014/main" id="{A5A44412-D598-4812-B9F0-EBDE88C3F8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52664" y="1210575"/>
                <a:ext cx="1516730" cy="13675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Группа 176">
              <a:extLst>
                <a:ext uri="{FF2B5EF4-FFF2-40B4-BE49-F238E27FC236}">
                  <a16:creationId xmlns:a16="http://schemas.microsoft.com/office/drawing/2014/main" id="{61BC3660-F25F-4536-A5CC-F1550C930FA4}"/>
                </a:ext>
              </a:extLst>
            </p:cNvPr>
            <p:cNvGrpSpPr/>
            <p:nvPr/>
          </p:nvGrpSpPr>
          <p:grpSpPr>
            <a:xfrm>
              <a:off x="4674868" y="4325014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78" name="Двойная стрелка влево/вправо 63">
                <a:extLst>
                  <a:ext uri="{FF2B5EF4-FFF2-40B4-BE49-F238E27FC236}">
                    <a16:creationId xmlns:a16="http://schemas.microsoft.com/office/drawing/2014/main" id="{9F654AF4-9DED-4C4F-BBD9-1A8AD263F32B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Двойная стрелка влево/вправо 64">
                <a:extLst>
                  <a:ext uri="{FF2B5EF4-FFF2-40B4-BE49-F238E27FC236}">
                    <a16:creationId xmlns:a16="http://schemas.microsoft.com/office/drawing/2014/main" id="{6F598F14-7A9D-49EB-B89B-20D32938EB73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Овал 179">
                <a:extLst>
                  <a:ext uri="{FF2B5EF4-FFF2-40B4-BE49-F238E27FC236}">
                    <a16:creationId xmlns:a16="http://schemas.microsoft.com/office/drawing/2014/main" id="{635D9189-4EA5-4766-A67E-2A435525BEC0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81" name="Группа 180">
              <a:extLst>
                <a:ext uri="{FF2B5EF4-FFF2-40B4-BE49-F238E27FC236}">
                  <a16:creationId xmlns:a16="http://schemas.microsoft.com/office/drawing/2014/main" id="{CEAAFE61-DC35-4107-ACC1-CBE9DCDD0656}"/>
                </a:ext>
              </a:extLst>
            </p:cNvPr>
            <p:cNvGrpSpPr/>
            <p:nvPr/>
          </p:nvGrpSpPr>
          <p:grpSpPr>
            <a:xfrm>
              <a:off x="3404882" y="5603775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82" name="Двойная стрелка влево/вправо 63">
                <a:extLst>
                  <a:ext uri="{FF2B5EF4-FFF2-40B4-BE49-F238E27FC236}">
                    <a16:creationId xmlns:a16="http://schemas.microsoft.com/office/drawing/2014/main" id="{7753A1BE-6C87-4B7B-BD67-22EE9DF2C1C1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Двойная стрелка влево/вправо 64">
                <a:extLst>
                  <a:ext uri="{FF2B5EF4-FFF2-40B4-BE49-F238E27FC236}">
                    <a16:creationId xmlns:a16="http://schemas.microsoft.com/office/drawing/2014/main" id="{93C70BD0-628F-4A4A-AD11-2B69687147C6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Овал 183">
                <a:extLst>
                  <a:ext uri="{FF2B5EF4-FFF2-40B4-BE49-F238E27FC236}">
                    <a16:creationId xmlns:a16="http://schemas.microsoft.com/office/drawing/2014/main" id="{859436BE-D6EE-497F-90E3-D446F37B9C36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DCC4F23F-A34F-44C1-BD83-689117FDE53D}"/>
                </a:ext>
              </a:extLst>
            </p:cNvPr>
            <p:cNvGrpSpPr/>
            <p:nvPr/>
          </p:nvGrpSpPr>
          <p:grpSpPr>
            <a:xfrm>
              <a:off x="1430290" y="4644210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86" name="Двойная стрелка влево/вправо 63">
                <a:extLst>
                  <a:ext uri="{FF2B5EF4-FFF2-40B4-BE49-F238E27FC236}">
                    <a16:creationId xmlns:a16="http://schemas.microsoft.com/office/drawing/2014/main" id="{D9A61926-1E76-4291-B9C9-895F86C9CCE7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Двойная стрелка влево/вправо 64">
                <a:extLst>
                  <a:ext uri="{FF2B5EF4-FFF2-40B4-BE49-F238E27FC236}">
                    <a16:creationId xmlns:a16="http://schemas.microsoft.com/office/drawing/2014/main" id="{B1D269CE-9FB6-47D4-BE2A-7994D9F2B69F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Овал 187">
                <a:extLst>
                  <a:ext uri="{FF2B5EF4-FFF2-40B4-BE49-F238E27FC236}">
                    <a16:creationId xmlns:a16="http://schemas.microsoft.com/office/drawing/2014/main" id="{998882DB-5F26-4B3E-A638-5DDC11E6EC2D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6B99E9C-CC9E-4FC4-AC3D-A43040ED14D9}"/>
              </a:ext>
            </a:extLst>
          </p:cNvPr>
          <p:cNvGrpSpPr/>
          <p:nvPr/>
        </p:nvGrpSpPr>
        <p:grpSpPr>
          <a:xfrm>
            <a:off x="6701800" y="1311434"/>
            <a:ext cx="4838307" cy="2384610"/>
            <a:chOff x="6701800" y="1311434"/>
            <a:chExt cx="4838307" cy="2384610"/>
          </a:xfrm>
        </p:grpSpPr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F56ECE0E-7CB5-4D09-B8AC-CA5D9991E062}"/>
                </a:ext>
              </a:extLst>
            </p:cNvPr>
            <p:cNvGrpSpPr/>
            <p:nvPr/>
          </p:nvGrpSpPr>
          <p:grpSpPr>
            <a:xfrm>
              <a:off x="7122000" y="1311434"/>
              <a:ext cx="4418107" cy="2384610"/>
              <a:chOff x="5751287" y="678093"/>
              <a:chExt cx="4418107" cy="2384610"/>
            </a:xfrm>
          </p:grpSpPr>
          <p:sp>
            <p:nvSpPr>
              <p:cNvPr id="112" name="Прямоугольник 111">
                <a:extLst>
                  <a:ext uri="{FF2B5EF4-FFF2-40B4-BE49-F238E27FC236}">
                    <a16:creationId xmlns:a16="http://schemas.microsoft.com/office/drawing/2014/main" id="{21617695-C721-435C-A0C5-9146485C71F6}"/>
                  </a:ext>
                </a:extLst>
              </p:cNvPr>
              <p:cNvSpPr/>
              <p:nvPr/>
            </p:nvSpPr>
            <p:spPr>
              <a:xfrm>
                <a:off x="5751287" y="685800"/>
                <a:ext cx="4418107" cy="2373996"/>
              </a:xfrm>
              <a:prstGeom prst="rect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3" name="Овал 112">
                <a:extLst>
                  <a:ext uri="{FF2B5EF4-FFF2-40B4-BE49-F238E27FC236}">
                    <a16:creationId xmlns:a16="http://schemas.microsoft.com/office/drawing/2014/main" id="{74C1FB00-5724-4109-8372-18B59E837DF1}"/>
                  </a:ext>
                </a:extLst>
              </p:cNvPr>
              <p:cNvSpPr/>
              <p:nvPr/>
            </p:nvSpPr>
            <p:spPr>
              <a:xfrm>
                <a:off x="6243730" y="1091520"/>
                <a:ext cx="540000" cy="54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>
                <a:extLst>
                  <a:ext uri="{FF2B5EF4-FFF2-40B4-BE49-F238E27FC236}">
                    <a16:creationId xmlns:a16="http://schemas.microsoft.com/office/drawing/2014/main" id="{9A698C13-349F-4271-9984-5CBF0460420A}"/>
                  </a:ext>
                </a:extLst>
              </p:cNvPr>
              <p:cNvSpPr/>
              <p:nvPr/>
            </p:nvSpPr>
            <p:spPr>
              <a:xfrm>
                <a:off x="6469740" y="132485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>
                <a:extLst>
                  <a:ext uri="{FF2B5EF4-FFF2-40B4-BE49-F238E27FC236}">
                    <a16:creationId xmlns:a16="http://schemas.microsoft.com/office/drawing/2014/main" id="{32AFCB5D-AE74-429D-B53E-9DCBEB37980C}"/>
                  </a:ext>
                </a:extLst>
              </p:cNvPr>
              <p:cNvSpPr/>
              <p:nvPr/>
            </p:nvSpPr>
            <p:spPr>
              <a:xfrm>
                <a:off x="8117852" y="1934926"/>
                <a:ext cx="756000" cy="75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>
                <a:extLst>
                  <a:ext uri="{FF2B5EF4-FFF2-40B4-BE49-F238E27FC236}">
                    <a16:creationId xmlns:a16="http://schemas.microsoft.com/office/drawing/2014/main" id="{C6BFC170-4D0E-4ED7-AE89-8EAF21F4E727}"/>
                  </a:ext>
                </a:extLst>
              </p:cNvPr>
              <p:cNvSpPr/>
              <p:nvPr/>
            </p:nvSpPr>
            <p:spPr>
              <a:xfrm>
                <a:off x="8446340" y="227697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>
                <a:extLst>
                  <a:ext uri="{FF2B5EF4-FFF2-40B4-BE49-F238E27FC236}">
                    <a16:creationId xmlns:a16="http://schemas.microsoft.com/office/drawing/2014/main" id="{5F6ADFFE-4E07-400E-952B-A958592AB986}"/>
                  </a:ext>
                </a:extLst>
              </p:cNvPr>
              <p:cNvSpPr/>
              <p:nvPr/>
            </p:nvSpPr>
            <p:spPr>
              <a:xfrm>
                <a:off x="7683211" y="1004042"/>
                <a:ext cx="108000" cy="108000"/>
              </a:xfrm>
              <a:prstGeom prst="ellipse">
                <a:avLst/>
              </a:prstGeom>
              <a:solidFill>
                <a:srgbClr val="008D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C52A358E-2EA7-41E8-8F7F-F906D357E54F}"/>
                  </a:ext>
                </a:extLst>
              </p:cNvPr>
              <p:cNvSpPr/>
              <p:nvPr/>
            </p:nvSpPr>
            <p:spPr>
              <a:xfrm>
                <a:off x="6611737" y="2454137"/>
                <a:ext cx="504000" cy="504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>
                <a:extLst>
                  <a:ext uri="{FF2B5EF4-FFF2-40B4-BE49-F238E27FC236}">
                    <a16:creationId xmlns:a16="http://schemas.microsoft.com/office/drawing/2014/main" id="{AA7C7FE1-6F8D-4F17-8C3B-024D524A5DA1}"/>
                  </a:ext>
                </a:extLst>
              </p:cNvPr>
              <p:cNvSpPr/>
              <p:nvPr/>
            </p:nvSpPr>
            <p:spPr>
              <a:xfrm>
                <a:off x="9464327" y="751626"/>
                <a:ext cx="612000" cy="61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>
                <a:extLst>
                  <a:ext uri="{FF2B5EF4-FFF2-40B4-BE49-F238E27FC236}">
                    <a16:creationId xmlns:a16="http://schemas.microsoft.com/office/drawing/2014/main" id="{FD07AF45-CE7A-4CDC-AD6C-D87B9B3F9823}"/>
                  </a:ext>
                </a:extLst>
              </p:cNvPr>
              <p:cNvSpPr/>
              <p:nvPr/>
            </p:nvSpPr>
            <p:spPr>
              <a:xfrm>
                <a:off x="9717812" y="100404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Полилиния: фигура 120">
                <a:extLst>
                  <a:ext uri="{FF2B5EF4-FFF2-40B4-BE49-F238E27FC236}">
                    <a16:creationId xmlns:a16="http://schemas.microsoft.com/office/drawing/2014/main" id="{A53B4163-D854-4ABF-AD15-85C8193DFEB0}"/>
                  </a:ext>
                </a:extLst>
              </p:cNvPr>
              <p:cNvSpPr/>
              <p:nvPr/>
            </p:nvSpPr>
            <p:spPr>
              <a:xfrm>
                <a:off x="6861167" y="2451230"/>
                <a:ext cx="248150" cy="266191"/>
              </a:xfrm>
              <a:custGeom>
                <a:avLst/>
                <a:gdLst>
                  <a:gd name="connsiteX0" fmla="*/ 2381 w 271462"/>
                  <a:gd name="connsiteY0" fmla="*/ 290513 h 290513"/>
                  <a:gd name="connsiteX1" fmla="*/ 0 w 271462"/>
                  <a:gd name="connsiteY1" fmla="*/ 0 h 290513"/>
                  <a:gd name="connsiteX2" fmla="*/ 66675 w 271462"/>
                  <a:gd name="connsiteY2" fmla="*/ 16669 h 290513"/>
                  <a:gd name="connsiteX3" fmla="*/ 107156 w 271462"/>
                  <a:gd name="connsiteY3" fmla="*/ 21431 h 290513"/>
                  <a:gd name="connsiteX4" fmla="*/ 147637 w 271462"/>
                  <a:gd name="connsiteY4" fmla="*/ 42863 h 290513"/>
                  <a:gd name="connsiteX5" fmla="*/ 192881 w 271462"/>
                  <a:gd name="connsiteY5" fmla="*/ 73819 h 290513"/>
                  <a:gd name="connsiteX6" fmla="*/ 216694 w 271462"/>
                  <a:gd name="connsiteY6" fmla="*/ 100013 h 290513"/>
                  <a:gd name="connsiteX7" fmla="*/ 245269 w 271462"/>
                  <a:gd name="connsiteY7" fmla="*/ 138113 h 290513"/>
                  <a:gd name="connsiteX8" fmla="*/ 271462 w 271462"/>
                  <a:gd name="connsiteY8" fmla="*/ 180975 h 290513"/>
                  <a:gd name="connsiteX9" fmla="*/ 2381 w 271462"/>
                  <a:gd name="connsiteY9" fmla="*/ 290513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462" h="290513">
                    <a:moveTo>
                      <a:pt x="2381" y="290513"/>
                    </a:moveTo>
                    <a:cubicBezTo>
                      <a:pt x="1587" y="193675"/>
                      <a:pt x="794" y="96838"/>
                      <a:pt x="0" y="0"/>
                    </a:cubicBezTo>
                    <a:lnTo>
                      <a:pt x="66675" y="16669"/>
                    </a:lnTo>
                    <a:lnTo>
                      <a:pt x="107156" y="21431"/>
                    </a:lnTo>
                    <a:lnTo>
                      <a:pt x="147637" y="42863"/>
                    </a:lnTo>
                    <a:lnTo>
                      <a:pt x="192881" y="73819"/>
                    </a:lnTo>
                    <a:lnTo>
                      <a:pt x="216694" y="100013"/>
                    </a:lnTo>
                    <a:lnTo>
                      <a:pt x="245269" y="138113"/>
                    </a:lnTo>
                    <a:lnTo>
                      <a:pt x="271462" y="180975"/>
                    </a:lnTo>
                    <a:lnTo>
                      <a:pt x="2381" y="29051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052AF92C-C7C8-4921-8E8C-B99D6D7B885D}"/>
                  </a:ext>
                </a:extLst>
              </p:cNvPr>
              <p:cNvSpPr/>
              <p:nvPr/>
            </p:nvSpPr>
            <p:spPr>
              <a:xfrm>
                <a:off x="6811740" y="2663664"/>
                <a:ext cx="108000" cy="108000"/>
              </a:xfrm>
              <a:prstGeom prst="ellipse">
                <a:avLst/>
              </a:prstGeom>
              <a:solidFill>
                <a:srgbClr val="008D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E8053F0-1183-429F-BE0F-9BD1D60F2448}"/>
                  </a:ext>
                </a:extLst>
              </p:cNvPr>
              <p:cNvSpPr txBox="1"/>
              <p:nvPr/>
            </p:nvSpPr>
            <p:spPr>
              <a:xfrm>
                <a:off x="6616784" y="2149106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OP-2</a:t>
                </a:r>
                <a:endParaRPr lang="ru-RU" sz="1400" b="1" dirty="0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79B1A0F-3ADD-4A30-A9D3-67EBEE05CF88}"/>
                  </a:ext>
                </a:extLst>
              </p:cNvPr>
              <p:cNvSpPr txBox="1"/>
              <p:nvPr/>
            </p:nvSpPr>
            <p:spPr>
              <a:xfrm>
                <a:off x="7452138" y="678093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OP-1</a:t>
                </a:r>
                <a:endParaRPr lang="ru-RU" sz="1400" b="1" dirty="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9F220C4E-DEC5-4D56-8740-067708E68EF4}"/>
                  </a:ext>
                </a:extLst>
              </p:cNvPr>
              <p:cNvSpPr txBox="1"/>
              <p:nvPr/>
            </p:nvSpPr>
            <p:spPr>
              <a:xfrm>
                <a:off x="6243730" y="816721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WI-1</a:t>
                </a:r>
                <a:endParaRPr lang="ru-RU" sz="1400" b="1" dirty="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447B779D-E8F6-4EF2-875A-40D7821A1264}"/>
                  </a:ext>
                </a:extLst>
              </p:cNvPr>
              <p:cNvSpPr txBox="1"/>
              <p:nvPr/>
            </p:nvSpPr>
            <p:spPr>
              <a:xfrm>
                <a:off x="8264028" y="1655947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WI-2</a:t>
                </a:r>
                <a:endParaRPr lang="ru-RU" sz="1400" b="1" dirty="0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7EC4D4F-1300-47CA-A6B4-8FF374701298}"/>
                  </a:ext>
                </a:extLst>
              </p:cNvPr>
              <p:cNvSpPr txBox="1"/>
              <p:nvPr/>
            </p:nvSpPr>
            <p:spPr>
              <a:xfrm>
                <a:off x="9504344" y="1361176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WI-3</a:t>
                </a:r>
                <a:endParaRPr lang="ru-RU" sz="1400" b="1" dirty="0"/>
              </a:p>
            </p:txBody>
          </p:sp>
          <p:cxnSp>
            <p:nvCxnSpPr>
              <p:cNvPr id="128" name="Прямая соединительная линия 127">
                <a:extLst>
                  <a:ext uri="{FF2B5EF4-FFF2-40B4-BE49-F238E27FC236}">
                    <a16:creationId xmlns:a16="http://schemas.microsoft.com/office/drawing/2014/main" id="{DCC91AEC-854C-41CC-AC5C-F60855891F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1287" y="1849974"/>
                <a:ext cx="1590570" cy="5350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Прямая соединительная линия 128">
                <a:extLst>
                  <a:ext uri="{FF2B5EF4-FFF2-40B4-BE49-F238E27FC236}">
                    <a16:creationId xmlns:a16="http://schemas.microsoft.com/office/drawing/2014/main" id="{EEB31B61-4970-4CCB-BE86-296E77F9F7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875" y="685800"/>
                <a:ext cx="340982" cy="11641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Прямая соединительная линия 129">
                <a:extLst>
                  <a:ext uri="{FF2B5EF4-FFF2-40B4-BE49-F238E27FC236}">
                    <a16:creationId xmlns:a16="http://schemas.microsoft.com/office/drawing/2014/main" id="{5B7F6E4E-4B3C-4412-9344-3B074CA513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1857" y="1852750"/>
                <a:ext cx="137824" cy="560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Прямая соединительная линия 130">
                <a:extLst>
                  <a:ext uri="{FF2B5EF4-FFF2-40B4-BE49-F238E27FC236}">
                    <a16:creationId xmlns:a16="http://schemas.microsoft.com/office/drawing/2014/main" id="{2C82B8BB-5311-41A4-B9FC-7794999EAA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2280" y="1908764"/>
                <a:ext cx="331248" cy="1153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>
                <a:extLst>
                  <a:ext uri="{FF2B5EF4-FFF2-40B4-BE49-F238E27FC236}">
                    <a16:creationId xmlns:a16="http://schemas.microsoft.com/office/drawing/2014/main" id="{4CBD9D19-7D3C-4405-B2C1-3DDD722954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2664" y="685800"/>
                <a:ext cx="0" cy="5247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>
                <a:extLst>
                  <a:ext uri="{FF2B5EF4-FFF2-40B4-BE49-F238E27FC236}">
                    <a16:creationId xmlns:a16="http://schemas.microsoft.com/office/drawing/2014/main" id="{C38B0B94-11EE-4CEC-80EA-AD6DFAA8EC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2280" y="1210575"/>
                <a:ext cx="1180384" cy="6981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>
                <a:extLst>
                  <a:ext uri="{FF2B5EF4-FFF2-40B4-BE49-F238E27FC236}">
                    <a16:creationId xmlns:a16="http://schemas.microsoft.com/office/drawing/2014/main" id="{238F81D6-9295-458F-B1EF-3155F217FE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52664" y="1210575"/>
                <a:ext cx="1516730" cy="13675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FB84418C-3E3D-4ADB-A251-BD3ADF0F4D17}"/>
                </a:ext>
              </a:extLst>
            </p:cNvPr>
            <p:cNvSpPr txBox="1"/>
            <p:nvPr/>
          </p:nvSpPr>
          <p:spPr>
            <a:xfrm>
              <a:off x="6701800" y="1319745"/>
              <a:ext cx="317716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endParaRPr lang="ru-RU" dirty="0"/>
            </a:p>
          </p:txBody>
        </p:sp>
        <p:grpSp>
          <p:nvGrpSpPr>
            <p:cNvPr id="189" name="Группа 188">
              <a:extLst>
                <a:ext uri="{FF2B5EF4-FFF2-40B4-BE49-F238E27FC236}">
                  <a16:creationId xmlns:a16="http://schemas.microsoft.com/office/drawing/2014/main" id="{3ED3E41B-F875-4FDF-A6F7-1AA8E2CBED79}"/>
                </a:ext>
              </a:extLst>
            </p:cNvPr>
            <p:cNvGrpSpPr/>
            <p:nvPr/>
          </p:nvGrpSpPr>
          <p:grpSpPr>
            <a:xfrm>
              <a:off x="7704443" y="1817596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90" name="Двойная стрелка влево/вправо 63">
                <a:extLst>
                  <a:ext uri="{FF2B5EF4-FFF2-40B4-BE49-F238E27FC236}">
                    <a16:creationId xmlns:a16="http://schemas.microsoft.com/office/drawing/2014/main" id="{AF085CA0-9D48-425B-8D65-D9BC02770BB9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" name="Двойная стрелка влево/вправо 64">
                <a:extLst>
                  <a:ext uri="{FF2B5EF4-FFF2-40B4-BE49-F238E27FC236}">
                    <a16:creationId xmlns:a16="http://schemas.microsoft.com/office/drawing/2014/main" id="{F55CDA17-92E8-4B97-8B1B-784F6E8968AC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>
                <a:extLst>
                  <a:ext uri="{FF2B5EF4-FFF2-40B4-BE49-F238E27FC236}">
                    <a16:creationId xmlns:a16="http://schemas.microsoft.com/office/drawing/2014/main" id="{C23CF05E-18E2-4DA4-9CE3-AA2EAC7799EE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93" name="Группа 192">
              <a:extLst>
                <a:ext uri="{FF2B5EF4-FFF2-40B4-BE49-F238E27FC236}">
                  <a16:creationId xmlns:a16="http://schemas.microsoft.com/office/drawing/2014/main" id="{E3D63F99-3AE7-4E1A-B8E4-F3C80A971FA6}"/>
                </a:ext>
              </a:extLst>
            </p:cNvPr>
            <p:cNvGrpSpPr/>
            <p:nvPr/>
          </p:nvGrpSpPr>
          <p:grpSpPr>
            <a:xfrm>
              <a:off x="9686565" y="2779690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94" name="Двойная стрелка влево/вправо 63">
                <a:extLst>
                  <a:ext uri="{FF2B5EF4-FFF2-40B4-BE49-F238E27FC236}">
                    <a16:creationId xmlns:a16="http://schemas.microsoft.com/office/drawing/2014/main" id="{AD29FC48-7B26-4343-87A6-52507E808B0D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Двойная стрелка влево/вправо 64">
                <a:extLst>
                  <a:ext uri="{FF2B5EF4-FFF2-40B4-BE49-F238E27FC236}">
                    <a16:creationId xmlns:a16="http://schemas.microsoft.com/office/drawing/2014/main" id="{84012C43-8D3B-4ADC-9187-0460D86F79CD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>
                <a:extLst>
                  <a:ext uri="{FF2B5EF4-FFF2-40B4-BE49-F238E27FC236}">
                    <a16:creationId xmlns:a16="http://schemas.microsoft.com/office/drawing/2014/main" id="{611CE71D-59F3-42D5-8131-24916216FA6B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9C539AB1-800B-4BF9-9056-91F646963744}"/>
                </a:ext>
              </a:extLst>
            </p:cNvPr>
            <p:cNvGrpSpPr/>
            <p:nvPr/>
          </p:nvGrpSpPr>
          <p:grpSpPr>
            <a:xfrm>
              <a:off x="10961040" y="1513167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198" name="Двойная стрелка влево/вправо 63">
                <a:extLst>
                  <a:ext uri="{FF2B5EF4-FFF2-40B4-BE49-F238E27FC236}">
                    <a16:creationId xmlns:a16="http://schemas.microsoft.com/office/drawing/2014/main" id="{A0B42D33-0899-4449-A27C-819F08EA3107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Двойная стрелка влево/вправо 64">
                <a:extLst>
                  <a:ext uri="{FF2B5EF4-FFF2-40B4-BE49-F238E27FC236}">
                    <a16:creationId xmlns:a16="http://schemas.microsoft.com/office/drawing/2014/main" id="{732CEE99-C251-4556-9F8A-7F810D25341F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>
                <a:extLst>
                  <a:ext uri="{FF2B5EF4-FFF2-40B4-BE49-F238E27FC236}">
                    <a16:creationId xmlns:a16="http://schemas.microsoft.com/office/drawing/2014/main" id="{C185F596-B57E-4D38-8C53-9343DEE0E102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E97130F-31EB-4B89-8951-E89C74E861C2}"/>
              </a:ext>
            </a:extLst>
          </p:cNvPr>
          <p:cNvGrpSpPr/>
          <p:nvPr/>
        </p:nvGrpSpPr>
        <p:grpSpPr>
          <a:xfrm>
            <a:off x="6691253" y="4143858"/>
            <a:ext cx="4848854" cy="2378147"/>
            <a:chOff x="6691253" y="4143858"/>
            <a:chExt cx="4848854" cy="2378147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C1D40724-004A-40EB-A450-F47338539E6A}"/>
                </a:ext>
              </a:extLst>
            </p:cNvPr>
            <p:cNvGrpSpPr/>
            <p:nvPr/>
          </p:nvGrpSpPr>
          <p:grpSpPr>
            <a:xfrm>
              <a:off x="7122000" y="4145102"/>
              <a:ext cx="4418107" cy="2376903"/>
              <a:chOff x="5751287" y="685800"/>
              <a:chExt cx="4418107" cy="2376903"/>
            </a:xfrm>
          </p:grpSpPr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id="{2EFDB1D9-EB72-47D4-BE9A-F174957B2D00}"/>
                  </a:ext>
                </a:extLst>
              </p:cNvPr>
              <p:cNvSpPr/>
              <p:nvPr/>
            </p:nvSpPr>
            <p:spPr>
              <a:xfrm>
                <a:off x="5751287" y="685800"/>
                <a:ext cx="4418107" cy="2373996"/>
              </a:xfrm>
              <a:prstGeom prst="rect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A217A583-1726-427E-96AA-2FBE2F7D00EB}"/>
                  </a:ext>
                </a:extLst>
              </p:cNvPr>
              <p:cNvSpPr/>
              <p:nvPr/>
            </p:nvSpPr>
            <p:spPr>
              <a:xfrm>
                <a:off x="6311595" y="1145364"/>
                <a:ext cx="432000" cy="43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Овал 90">
                <a:extLst>
                  <a:ext uri="{FF2B5EF4-FFF2-40B4-BE49-F238E27FC236}">
                    <a16:creationId xmlns:a16="http://schemas.microsoft.com/office/drawing/2014/main" id="{131ADE27-0CDC-48A0-8B61-9EF348F4F52C}"/>
                  </a:ext>
                </a:extLst>
              </p:cNvPr>
              <p:cNvSpPr/>
              <p:nvPr/>
            </p:nvSpPr>
            <p:spPr>
              <a:xfrm>
                <a:off x="6469740" y="132485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>
                <a:extLst>
                  <a:ext uri="{FF2B5EF4-FFF2-40B4-BE49-F238E27FC236}">
                    <a16:creationId xmlns:a16="http://schemas.microsoft.com/office/drawing/2014/main" id="{AAF70AD4-4027-44F8-87A7-3765B28267E6}"/>
                  </a:ext>
                </a:extLst>
              </p:cNvPr>
              <p:cNvSpPr/>
              <p:nvPr/>
            </p:nvSpPr>
            <p:spPr>
              <a:xfrm>
                <a:off x="7454275" y="770399"/>
                <a:ext cx="576000" cy="576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Овал 92">
                <a:extLst>
                  <a:ext uri="{FF2B5EF4-FFF2-40B4-BE49-F238E27FC236}">
                    <a16:creationId xmlns:a16="http://schemas.microsoft.com/office/drawing/2014/main" id="{E798533F-CF58-4E31-B59E-46427CD4F203}"/>
                  </a:ext>
                </a:extLst>
              </p:cNvPr>
              <p:cNvSpPr/>
              <p:nvPr/>
            </p:nvSpPr>
            <p:spPr>
              <a:xfrm>
                <a:off x="8446340" y="2276978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олилиния: фигура 93">
                <a:extLst>
                  <a:ext uri="{FF2B5EF4-FFF2-40B4-BE49-F238E27FC236}">
                    <a16:creationId xmlns:a16="http://schemas.microsoft.com/office/drawing/2014/main" id="{A4296C43-1F08-47EA-BB54-763C7D21CA29}"/>
                  </a:ext>
                </a:extLst>
              </p:cNvPr>
              <p:cNvSpPr/>
              <p:nvPr/>
            </p:nvSpPr>
            <p:spPr>
              <a:xfrm rot="20337063">
                <a:off x="7682429" y="752190"/>
                <a:ext cx="288000" cy="288000"/>
              </a:xfrm>
              <a:custGeom>
                <a:avLst/>
                <a:gdLst>
                  <a:gd name="connsiteX0" fmla="*/ 90487 w 226218"/>
                  <a:gd name="connsiteY0" fmla="*/ 0 h 207169"/>
                  <a:gd name="connsiteX1" fmla="*/ 28575 w 226218"/>
                  <a:gd name="connsiteY1" fmla="*/ 154781 h 207169"/>
                  <a:gd name="connsiteX2" fmla="*/ 0 w 226218"/>
                  <a:gd name="connsiteY2" fmla="*/ 207169 h 207169"/>
                  <a:gd name="connsiteX3" fmla="*/ 226218 w 226218"/>
                  <a:gd name="connsiteY3" fmla="*/ 204787 h 207169"/>
                  <a:gd name="connsiteX4" fmla="*/ 214312 w 226218"/>
                  <a:gd name="connsiteY4" fmla="*/ 140494 h 207169"/>
                  <a:gd name="connsiteX5" fmla="*/ 200025 w 226218"/>
                  <a:gd name="connsiteY5" fmla="*/ 97631 h 207169"/>
                  <a:gd name="connsiteX6" fmla="*/ 171450 w 226218"/>
                  <a:gd name="connsiteY6" fmla="*/ 64294 h 207169"/>
                  <a:gd name="connsiteX7" fmla="*/ 133350 w 226218"/>
                  <a:gd name="connsiteY7" fmla="*/ 28575 h 207169"/>
                  <a:gd name="connsiteX8" fmla="*/ 90487 w 226218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6218" h="207169">
                    <a:moveTo>
                      <a:pt x="90487" y="0"/>
                    </a:moveTo>
                    <a:lnTo>
                      <a:pt x="28575" y="154781"/>
                    </a:lnTo>
                    <a:lnTo>
                      <a:pt x="0" y="207169"/>
                    </a:lnTo>
                    <a:lnTo>
                      <a:pt x="226218" y="204787"/>
                    </a:lnTo>
                    <a:lnTo>
                      <a:pt x="214312" y="140494"/>
                    </a:lnTo>
                    <a:lnTo>
                      <a:pt x="200025" y="97631"/>
                    </a:lnTo>
                    <a:lnTo>
                      <a:pt x="171450" y="64294"/>
                    </a:lnTo>
                    <a:lnTo>
                      <a:pt x="133350" y="28575"/>
                    </a:lnTo>
                    <a:lnTo>
                      <a:pt x="90487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5" name="Овал 94">
                <a:extLst>
                  <a:ext uri="{FF2B5EF4-FFF2-40B4-BE49-F238E27FC236}">
                    <a16:creationId xmlns:a16="http://schemas.microsoft.com/office/drawing/2014/main" id="{D9E533B3-BD87-4443-9A7A-96A47C11E683}"/>
                  </a:ext>
                </a:extLst>
              </p:cNvPr>
              <p:cNvSpPr/>
              <p:nvPr/>
            </p:nvSpPr>
            <p:spPr>
              <a:xfrm>
                <a:off x="7683211" y="1004042"/>
                <a:ext cx="108000" cy="108000"/>
              </a:xfrm>
              <a:prstGeom prst="ellipse">
                <a:avLst/>
              </a:prstGeom>
              <a:solidFill>
                <a:srgbClr val="008D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>
                <a:extLst>
                  <a:ext uri="{FF2B5EF4-FFF2-40B4-BE49-F238E27FC236}">
                    <a16:creationId xmlns:a16="http://schemas.microsoft.com/office/drawing/2014/main" id="{AD2D6B57-0FB2-4F71-A2FD-EAD9723A5AEE}"/>
                  </a:ext>
                </a:extLst>
              </p:cNvPr>
              <p:cNvSpPr/>
              <p:nvPr/>
            </p:nvSpPr>
            <p:spPr>
              <a:xfrm>
                <a:off x="6701622" y="2551457"/>
                <a:ext cx="324000" cy="324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>
                <a:extLst>
                  <a:ext uri="{FF2B5EF4-FFF2-40B4-BE49-F238E27FC236}">
                    <a16:creationId xmlns:a16="http://schemas.microsoft.com/office/drawing/2014/main" id="{50B3A237-DE61-44F8-AF0C-DA64D33D6FDB}"/>
                  </a:ext>
                </a:extLst>
              </p:cNvPr>
              <p:cNvSpPr/>
              <p:nvPr/>
            </p:nvSpPr>
            <p:spPr>
              <a:xfrm>
                <a:off x="9717812" y="100404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олилиния: фигура 97">
                <a:extLst>
                  <a:ext uri="{FF2B5EF4-FFF2-40B4-BE49-F238E27FC236}">
                    <a16:creationId xmlns:a16="http://schemas.microsoft.com/office/drawing/2014/main" id="{939E722A-7F26-4CBC-B972-E81B637DDE2B}"/>
                  </a:ext>
                </a:extLst>
              </p:cNvPr>
              <p:cNvSpPr/>
              <p:nvPr/>
            </p:nvSpPr>
            <p:spPr>
              <a:xfrm>
                <a:off x="6873200" y="2559872"/>
                <a:ext cx="141278" cy="153564"/>
              </a:xfrm>
              <a:custGeom>
                <a:avLst/>
                <a:gdLst>
                  <a:gd name="connsiteX0" fmla="*/ 2381 w 271462"/>
                  <a:gd name="connsiteY0" fmla="*/ 290513 h 290513"/>
                  <a:gd name="connsiteX1" fmla="*/ 0 w 271462"/>
                  <a:gd name="connsiteY1" fmla="*/ 0 h 290513"/>
                  <a:gd name="connsiteX2" fmla="*/ 66675 w 271462"/>
                  <a:gd name="connsiteY2" fmla="*/ 16669 h 290513"/>
                  <a:gd name="connsiteX3" fmla="*/ 107156 w 271462"/>
                  <a:gd name="connsiteY3" fmla="*/ 21431 h 290513"/>
                  <a:gd name="connsiteX4" fmla="*/ 147637 w 271462"/>
                  <a:gd name="connsiteY4" fmla="*/ 42863 h 290513"/>
                  <a:gd name="connsiteX5" fmla="*/ 192881 w 271462"/>
                  <a:gd name="connsiteY5" fmla="*/ 73819 h 290513"/>
                  <a:gd name="connsiteX6" fmla="*/ 216694 w 271462"/>
                  <a:gd name="connsiteY6" fmla="*/ 100013 h 290513"/>
                  <a:gd name="connsiteX7" fmla="*/ 245269 w 271462"/>
                  <a:gd name="connsiteY7" fmla="*/ 138113 h 290513"/>
                  <a:gd name="connsiteX8" fmla="*/ 271462 w 271462"/>
                  <a:gd name="connsiteY8" fmla="*/ 180975 h 290513"/>
                  <a:gd name="connsiteX9" fmla="*/ 2381 w 271462"/>
                  <a:gd name="connsiteY9" fmla="*/ 290513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462" h="290513">
                    <a:moveTo>
                      <a:pt x="2381" y="290513"/>
                    </a:moveTo>
                    <a:cubicBezTo>
                      <a:pt x="1587" y="193675"/>
                      <a:pt x="794" y="96838"/>
                      <a:pt x="0" y="0"/>
                    </a:cubicBezTo>
                    <a:lnTo>
                      <a:pt x="66675" y="16669"/>
                    </a:lnTo>
                    <a:lnTo>
                      <a:pt x="107156" y="21431"/>
                    </a:lnTo>
                    <a:lnTo>
                      <a:pt x="147637" y="42863"/>
                    </a:lnTo>
                    <a:lnTo>
                      <a:pt x="192881" y="73819"/>
                    </a:lnTo>
                    <a:lnTo>
                      <a:pt x="216694" y="100013"/>
                    </a:lnTo>
                    <a:lnTo>
                      <a:pt x="245269" y="138113"/>
                    </a:lnTo>
                    <a:lnTo>
                      <a:pt x="271462" y="180975"/>
                    </a:lnTo>
                    <a:lnTo>
                      <a:pt x="2381" y="29051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>
                <a:extLst>
                  <a:ext uri="{FF2B5EF4-FFF2-40B4-BE49-F238E27FC236}">
                    <a16:creationId xmlns:a16="http://schemas.microsoft.com/office/drawing/2014/main" id="{00288876-253D-4D9B-96E4-5F42346EC2F4}"/>
                  </a:ext>
                </a:extLst>
              </p:cNvPr>
              <p:cNvSpPr/>
              <p:nvPr/>
            </p:nvSpPr>
            <p:spPr>
              <a:xfrm>
                <a:off x="6811740" y="2663664"/>
                <a:ext cx="108000" cy="108000"/>
              </a:xfrm>
              <a:prstGeom prst="ellipse">
                <a:avLst/>
              </a:prstGeom>
              <a:solidFill>
                <a:srgbClr val="008D7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CAA689F-622B-493A-B392-1886A60FFFDB}"/>
                  </a:ext>
                </a:extLst>
              </p:cNvPr>
              <p:cNvSpPr txBox="1"/>
              <p:nvPr/>
            </p:nvSpPr>
            <p:spPr>
              <a:xfrm>
                <a:off x="6594449" y="2249188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OP-2</a:t>
                </a:r>
                <a:endParaRPr lang="ru-RU" sz="1400" b="1" dirty="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229F4A2-61EF-4289-A365-22945CF9E5BF}"/>
                  </a:ext>
                </a:extLst>
              </p:cNvPr>
              <p:cNvSpPr txBox="1"/>
              <p:nvPr/>
            </p:nvSpPr>
            <p:spPr>
              <a:xfrm>
                <a:off x="7479681" y="1318346"/>
                <a:ext cx="548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OP-1</a:t>
                </a:r>
                <a:endParaRPr lang="ru-RU" sz="1400" b="1" dirty="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8C63086-C713-44B9-B5B7-75A25DD3983A}"/>
                  </a:ext>
                </a:extLst>
              </p:cNvPr>
              <p:cNvSpPr txBox="1"/>
              <p:nvPr/>
            </p:nvSpPr>
            <p:spPr>
              <a:xfrm>
                <a:off x="6260446" y="841265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WI-1</a:t>
                </a:r>
                <a:endParaRPr lang="ru-RU" sz="1400" b="1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9944EBD8-A8B9-447E-A9BF-5701ABB05D62}"/>
                  </a:ext>
                </a:extLst>
              </p:cNvPr>
              <p:cNvSpPr txBox="1"/>
              <p:nvPr/>
            </p:nvSpPr>
            <p:spPr>
              <a:xfrm>
                <a:off x="8261330" y="1925816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WI-2</a:t>
                </a:r>
                <a:endParaRPr lang="ru-RU" sz="1400" b="1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DD5BA4C-7329-43E1-A608-39EB6C09929E}"/>
                  </a:ext>
                </a:extLst>
              </p:cNvPr>
              <p:cNvSpPr txBox="1"/>
              <p:nvPr/>
            </p:nvSpPr>
            <p:spPr>
              <a:xfrm>
                <a:off x="9499258" y="1218457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WI-3</a:t>
                </a:r>
                <a:endParaRPr lang="ru-RU" sz="1400" b="1" dirty="0"/>
              </a:p>
            </p:txBody>
          </p:sp>
          <p:cxnSp>
            <p:nvCxnSpPr>
              <p:cNvPr id="105" name="Прямая соединительная линия 104">
                <a:extLst>
                  <a:ext uri="{FF2B5EF4-FFF2-40B4-BE49-F238E27FC236}">
                    <a16:creationId xmlns:a16="http://schemas.microsoft.com/office/drawing/2014/main" id="{588AB72F-9A2A-452C-BA3A-670C0E10FC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51287" y="1849974"/>
                <a:ext cx="1590570" cy="5350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Прямая соединительная линия 105">
                <a:extLst>
                  <a:ext uri="{FF2B5EF4-FFF2-40B4-BE49-F238E27FC236}">
                    <a16:creationId xmlns:a16="http://schemas.microsoft.com/office/drawing/2014/main" id="{9D3D9B6D-141F-4FC2-9706-41DB5764C5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0875" y="685800"/>
                <a:ext cx="340982" cy="116417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Прямая соединительная линия 106">
                <a:extLst>
                  <a:ext uri="{FF2B5EF4-FFF2-40B4-BE49-F238E27FC236}">
                    <a16:creationId xmlns:a16="http://schemas.microsoft.com/office/drawing/2014/main" id="{82CB4620-B96B-4C73-B6B4-B7DA4F1F8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1857" y="1852750"/>
                <a:ext cx="137824" cy="560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:a16="http://schemas.microsoft.com/office/drawing/2014/main" id="{99810573-BB8F-424F-B705-1AF4069B4E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72280" y="1908764"/>
                <a:ext cx="331248" cy="1153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Прямая соединительная линия 108">
                <a:extLst>
                  <a:ext uri="{FF2B5EF4-FFF2-40B4-BE49-F238E27FC236}">
                    <a16:creationId xmlns:a16="http://schemas.microsoft.com/office/drawing/2014/main" id="{D7A4290A-11F8-4245-8F7F-AAE351855C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52664" y="685800"/>
                <a:ext cx="0" cy="5247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единительная линия 109">
                <a:extLst>
                  <a:ext uri="{FF2B5EF4-FFF2-40B4-BE49-F238E27FC236}">
                    <a16:creationId xmlns:a16="http://schemas.microsoft.com/office/drawing/2014/main" id="{4AE123F6-CA83-43C2-8D98-3F2219B082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2280" y="1210575"/>
                <a:ext cx="1180384" cy="6981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:a16="http://schemas.microsoft.com/office/drawing/2014/main" id="{867818CB-66F5-4F16-8C16-0AD91A147E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52664" y="1210575"/>
                <a:ext cx="1516730" cy="13675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8A2E8B5-B2D2-4B4B-98E9-73ED1847F822}"/>
                </a:ext>
              </a:extLst>
            </p:cNvPr>
            <p:cNvSpPr txBox="1"/>
            <p:nvPr/>
          </p:nvSpPr>
          <p:spPr>
            <a:xfrm>
              <a:off x="6691253" y="4143858"/>
              <a:ext cx="317716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endParaRPr lang="ru-RU" dirty="0"/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F4D3ECAE-6EBD-4E8F-A383-BC8B762821CB}"/>
                </a:ext>
              </a:extLst>
            </p:cNvPr>
            <p:cNvGrpSpPr/>
            <p:nvPr/>
          </p:nvGrpSpPr>
          <p:grpSpPr>
            <a:xfrm>
              <a:off x="7712335" y="4652467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202" name="Двойная стрелка влево/вправо 63">
                <a:extLst>
                  <a:ext uri="{FF2B5EF4-FFF2-40B4-BE49-F238E27FC236}">
                    <a16:creationId xmlns:a16="http://schemas.microsoft.com/office/drawing/2014/main" id="{D35E7485-8558-49D6-950C-4124AEAE08BD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Двойная стрелка влево/вправо 64">
                <a:extLst>
                  <a:ext uri="{FF2B5EF4-FFF2-40B4-BE49-F238E27FC236}">
                    <a16:creationId xmlns:a16="http://schemas.microsoft.com/office/drawing/2014/main" id="{C3B7B157-86F1-4D5A-B777-F47D98DC8686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>
                <a:extLst>
                  <a:ext uri="{FF2B5EF4-FFF2-40B4-BE49-F238E27FC236}">
                    <a16:creationId xmlns:a16="http://schemas.microsoft.com/office/drawing/2014/main" id="{A905B76D-C944-46CF-A08D-1A791F8FB286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05" name="Группа 204">
              <a:extLst>
                <a:ext uri="{FF2B5EF4-FFF2-40B4-BE49-F238E27FC236}">
                  <a16:creationId xmlns:a16="http://schemas.microsoft.com/office/drawing/2014/main" id="{49E19303-542B-4687-8B00-C50B8951C579}"/>
                </a:ext>
              </a:extLst>
            </p:cNvPr>
            <p:cNvGrpSpPr/>
            <p:nvPr/>
          </p:nvGrpSpPr>
          <p:grpSpPr>
            <a:xfrm>
              <a:off x="9694094" y="5613996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206" name="Двойная стрелка влево/вправо 63">
                <a:extLst>
                  <a:ext uri="{FF2B5EF4-FFF2-40B4-BE49-F238E27FC236}">
                    <a16:creationId xmlns:a16="http://schemas.microsoft.com/office/drawing/2014/main" id="{DDB5C058-4178-4B28-AC5E-B54E9418EE9A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Двойная стрелка влево/вправо 64">
                <a:extLst>
                  <a:ext uri="{FF2B5EF4-FFF2-40B4-BE49-F238E27FC236}">
                    <a16:creationId xmlns:a16="http://schemas.microsoft.com/office/drawing/2014/main" id="{7C6AD259-E41B-40BC-83C8-FE26603A8395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>
                <a:extLst>
                  <a:ext uri="{FF2B5EF4-FFF2-40B4-BE49-F238E27FC236}">
                    <a16:creationId xmlns:a16="http://schemas.microsoft.com/office/drawing/2014/main" id="{5792ED90-5259-42AB-BF6E-83BC282DDFDE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09" name="Группа 208">
              <a:extLst>
                <a:ext uri="{FF2B5EF4-FFF2-40B4-BE49-F238E27FC236}">
                  <a16:creationId xmlns:a16="http://schemas.microsoft.com/office/drawing/2014/main" id="{9B1F7D87-1132-4C24-963C-43189190B21A}"/>
                </a:ext>
              </a:extLst>
            </p:cNvPr>
            <p:cNvGrpSpPr/>
            <p:nvPr/>
          </p:nvGrpSpPr>
          <p:grpSpPr>
            <a:xfrm>
              <a:off x="10966851" y="4337344"/>
              <a:ext cx="360000" cy="360000"/>
              <a:chOff x="5568513" y="2511676"/>
              <a:chExt cx="360000" cy="360000"/>
            </a:xfrm>
            <a:solidFill>
              <a:srgbClr val="0033CC"/>
            </a:solidFill>
          </p:grpSpPr>
          <p:sp>
            <p:nvSpPr>
              <p:cNvPr id="210" name="Двойная стрелка влево/вправо 63">
                <a:extLst>
                  <a:ext uri="{FF2B5EF4-FFF2-40B4-BE49-F238E27FC236}">
                    <a16:creationId xmlns:a16="http://schemas.microsoft.com/office/drawing/2014/main" id="{4A46C533-58E3-4F2B-9A8C-72F44DAE5B06}"/>
                  </a:ext>
                </a:extLst>
              </p:cNvPr>
              <p:cNvSpPr/>
              <p:nvPr/>
            </p:nvSpPr>
            <p:spPr>
              <a:xfrm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Двойная стрелка влево/вправо 64">
                <a:extLst>
                  <a:ext uri="{FF2B5EF4-FFF2-40B4-BE49-F238E27FC236}">
                    <a16:creationId xmlns:a16="http://schemas.microsoft.com/office/drawing/2014/main" id="{A12F772C-4759-4B1D-802C-827B49CA0AC8}"/>
                  </a:ext>
                </a:extLst>
              </p:cNvPr>
              <p:cNvSpPr/>
              <p:nvPr/>
            </p:nvSpPr>
            <p:spPr>
              <a:xfrm rot="16200000">
                <a:off x="5568513" y="2634277"/>
                <a:ext cx="360000" cy="114797"/>
              </a:xfrm>
              <a:prstGeom prst="left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>
                <a:extLst>
                  <a:ext uri="{FF2B5EF4-FFF2-40B4-BE49-F238E27FC236}">
                    <a16:creationId xmlns:a16="http://schemas.microsoft.com/office/drawing/2014/main" id="{B0AB606C-C5EC-4B94-B229-FBB4BF992358}"/>
                  </a:ext>
                </a:extLst>
              </p:cNvPr>
              <p:cNvSpPr/>
              <p:nvPr/>
            </p:nvSpPr>
            <p:spPr>
              <a:xfrm>
                <a:off x="5675446" y="2618609"/>
                <a:ext cx="146133" cy="146133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797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8A0C60-DCAE-41CD-AFE0-F7754212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2" y="776459"/>
            <a:ext cx="11163915" cy="6015184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18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разрез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73EA6E0-9D79-43EA-940F-2A1F32C1350D}"/>
              </a:ext>
            </a:extLst>
          </p:cNvPr>
          <p:cNvCxnSpPr>
            <a:cxnSpLocks/>
          </p:cNvCxnSpPr>
          <p:nvPr/>
        </p:nvCxnSpPr>
        <p:spPr>
          <a:xfrm flipV="1">
            <a:off x="3810000" y="2518800"/>
            <a:ext cx="457200" cy="170688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1F4631-9C04-4C9D-8450-9E3374CEDD75}"/>
              </a:ext>
            </a:extLst>
          </p:cNvPr>
          <p:cNvSpPr txBox="1"/>
          <p:nvPr/>
        </p:nvSpPr>
        <p:spPr>
          <a:xfrm>
            <a:off x="1786040" y="4314465"/>
            <a:ext cx="3248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Непродуктивная закачка (ЗКЦ)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78CCC83-27C2-44FE-9051-8D3E3BD25832}"/>
              </a:ext>
            </a:extLst>
          </p:cNvPr>
          <p:cNvCxnSpPr>
            <a:cxnSpLocks/>
          </p:cNvCxnSpPr>
          <p:nvPr/>
        </p:nvCxnSpPr>
        <p:spPr>
          <a:xfrm flipH="1">
            <a:off x="8514080" y="2688077"/>
            <a:ext cx="741680" cy="105080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CA4256-E928-464D-8E9E-253DB0262D5A}"/>
              </a:ext>
            </a:extLst>
          </p:cNvPr>
          <p:cNvSpPr txBox="1"/>
          <p:nvPr/>
        </p:nvSpPr>
        <p:spPr>
          <a:xfrm>
            <a:off x="8650278" y="2349523"/>
            <a:ext cx="1983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Профиль притока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D457C67-1EAC-43DB-943B-7DB3E9079974}"/>
              </a:ext>
            </a:extLst>
          </p:cNvPr>
          <p:cNvCxnSpPr>
            <a:cxnSpLocks/>
          </p:cNvCxnSpPr>
          <p:nvPr/>
        </p:nvCxnSpPr>
        <p:spPr>
          <a:xfrm flipH="1">
            <a:off x="5035006" y="1637274"/>
            <a:ext cx="741680" cy="105080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624C47C-8F0F-4ED4-9CE6-044C11B3CEB8}"/>
              </a:ext>
            </a:extLst>
          </p:cNvPr>
          <p:cNvSpPr txBox="1"/>
          <p:nvPr/>
        </p:nvSpPr>
        <p:spPr>
          <a:xfrm>
            <a:off x="5171204" y="1298720"/>
            <a:ext cx="1951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Профиль закачки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C25FEFF-014B-4A94-BFBA-0D874A5674BC}"/>
              </a:ext>
            </a:extLst>
          </p:cNvPr>
          <p:cNvCxnSpPr>
            <a:cxnSpLocks/>
          </p:cNvCxnSpPr>
          <p:nvPr/>
        </p:nvCxnSpPr>
        <p:spPr>
          <a:xfrm flipV="1">
            <a:off x="1418423" y="1946787"/>
            <a:ext cx="616854" cy="183726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49BE2D4-9494-4D76-8399-2BB738BBE58F}"/>
              </a:ext>
            </a:extLst>
          </p:cNvPr>
          <p:cNvSpPr txBox="1"/>
          <p:nvPr/>
        </p:nvSpPr>
        <p:spPr>
          <a:xfrm>
            <a:off x="232727" y="3785461"/>
            <a:ext cx="3233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Непродуктивная добыча (ЗКЦ)</a:t>
            </a:r>
          </a:p>
        </p:txBody>
      </p:sp>
    </p:spTree>
    <p:extLst>
      <p:ext uri="{BB962C8B-B14F-4D97-AF65-F5344CB8AC3E}">
        <p14:creationId xmlns:p14="http://schemas.microsoft.com/office/powerpoint/2010/main" val="21594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0E849C8-E7DF-4521-A7F2-30EF97683003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Итоговая таблицы прайм-анализа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9CD81B8F-D4E3-4CE1-9180-D1F04454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ru-RU" dirty="0"/>
              <a:t>19</a:t>
            </a:r>
            <a:endParaRPr lang="en-MY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C5AD4D3-28F5-4FBC-BD7A-33C643AEE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840896"/>
              </p:ext>
            </p:extLst>
          </p:nvPr>
        </p:nvGraphicFramePr>
        <p:xfrm>
          <a:off x="346587" y="1185327"/>
          <a:ext cx="6951835" cy="495225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95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539">
                  <a:extLst>
                    <a:ext uri="{9D8B030D-6E8A-4147-A177-3AD203B41FA5}">
                      <a16:colId xmlns:a16="http://schemas.microsoft.com/office/drawing/2014/main" val="3620891767"/>
                    </a:ext>
                  </a:extLst>
                </a:gridCol>
                <a:gridCol w="1499167">
                  <a:extLst>
                    <a:ext uri="{9D8B030D-6E8A-4147-A177-3AD203B41FA5}">
                      <a16:colId xmlns:a16="http://schemas.microsoft.com/office/drawing/2014/main" val="1762470699"/>
                    </a:ext>
                  </a:extLst>
                </a:gridCol>
                <a:gridCol w="1568359">
                  <a:extLst>
                    <a:ext uri="{9D8B030D-6E8A-4147-A177-3AD203B41FA5}">
                      <a16:colId xmlns:a16="http://schemas.microsoft.com/office/drawing/2014/main" val="3732435919"/>
                    </a:ext>
                  </a:extLst>
                </a:gridCol>
                <a:gridCol w="1507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92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#</a:t>
                      </a:r>
                      <a:endParaRPr lang="ru-RU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Скв</a:t>
                      </a:r>
                      <a:r>
                        <a:rPr lang="ru-RU" sz="1400" dirty="0"/>
                        <a:t>.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Диагностика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Обоснование 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Рекомендации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9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Исследования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ГТМ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25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/>
                        <a:t>1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OP_1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Подозрение на ЗКЦ (</a:t>
                      </a:r>
                      <a:r>
                        <a:rPr lang="ru-RU" sz="1400" b="0" dirty="0" err="1"/>
                        <a:t>непродуктив</a:t>
                      </a:r>
                      <a:r>
                        <a:rPr lang="ru-RU" sz="1400" b="0"/>
                        <a:t>-ная </a:t>
                      </a:r>
                      <a:r>
                        <a:rPr lang="ru-RU" sz="1400" b="0" dirty="0"/>
                        <a:t>добыча)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Высокое залегание на диаграмме обводненности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err="1"/>
                        <a:t>Пластоориенти-рованное</a:t>
                      </a:r>
                      <a:r>
                        <a:rPr lang="ru-RU" sz="1400" b="0" dirty="0"/>
                        <a:t> ПГИ и оценка объема непродуктивной добычи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РИР (в случае подтверждения)</a:t>
                      </a:r>
                      <a:endParaRPr 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5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4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00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4735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E98380-0063-44F1-A0B6-1E1D20A0A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639" y="931134"/>
            <a:ext cx="3765755" cy="3366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CEB524-4A74-4755-88F1-78E792821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639" y="3935182"/>
            <a:ext cx="3765755" cy="2844067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861C3896-8540-4A9A-B5B5-3A6B1A7A4DAA}"/>
              </a:ext>
            </a:extLst>
          </p:cNvPr>
          <p:cNvSpPr/>
          <p:nvPr/>
        </p:nvSpPr>
        <p:spPr>
          <a:xfrm>
            <a:off x="8682539" y="3935182"/>
            <a:ext cx="422787" cy="417513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0D3929F-F91B-4004-A243-53A943396F40}"/>
              </a:ext>
            </a:extLst>
          </p:cNvPr>
          <p:cNvSpPr/>
          <p:nvPr/>
        </p:nvSpPr>
        <p:spPr>
          <a:xfrm>
            <a:off x="8991527" y="1071529"/>
            <a:ext cx="113799" cy="113798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08AE489E-0C31-4EF9-A465-B025816CFC68}"/>
              </a:ext>
            </a:extLst>
          </p:cNvPr>
          <p:cNvSpPr/>
          <p:nvPr/>
        </p:nvSpPr>
        <p:spPr>
          <a:xfrm>
            <a:off x="8434889" y="902415"/>
            <a:ext cx="495300" cy="417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A175B24-C94D-47B2-BD62-DC45B10BA592}"/>
              </a:ext>
            </a:extLst>
          </p:cNvPr>
          <p:cNvSpPr/>
          <p:nvPr/>
        </p:nvSpPr>
        <p:spPr>
          <a:xfrm>
            <a:off x="8098064" y="3936929"/>
            <a:ext cx="495300" cy="417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5215F6AB-9E3A-4A0F-95E1-2BB32228C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21723"/>
              </p:ext>
            </p:extLst>
          </p:nvPr>
        </p:nvGraphicFramePr>
        <p:xfrm>
          <a:off x="346587" y="3007049"/>
          <a:ext cx="6951600" cy="120546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9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620891767"/>
                    </a:ext>
                  </a:extLst>
                </a:gridCol>
                <a:gridCol w="1497600">
                  <a:extLst>
                    <a:ext uri="{9D8B030D-6E8A-4147-A177-3AD203B41FA5}">
                      <a16:colId xmlns:a16="http://schemas.microsoft.com/office/drawing/2014/main" val="1762470699"/>
                    </a:ext>
                  </a:extLst>
                </a:gridCol>
                <a:gridCol w="1569600">
                  <a:extLst>
                    <a:ext uri="{9D8B030D-6E8A-4147-A177-3AD203B41FA5}">
                      <a16:colId xmlns:a16="http://schemas.microsoft.com/office/drawing/2014/main" val="3732435919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05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/>
                        <a:t>2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OP_3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Работает в штатном режиме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--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--</a:t>
                      </a:r>
                      <a:endParaRPr lang="ru-RU" sz="1400" b="0" baseline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2FC94DDC-03AD-4778-9D9C-9B4FE1833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723507"/>
              </p:ext>
            </p:extLst>
          </p:nvPr>
        </p:nvGraphicFramePr>
        <p:xfrm>
          <a:off x="346586" y="4219426"/>
          <a:ext cx="6951600" cy="1924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9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620891767"/>
                    </a:ext>
                  </a:extLst>
                </a:gridCol>
                <a:gridCol w="1497600">
                  <a:extLst>
                    <a:ext uri="{9D8B030D-6E8A-4147-A177-3AD203B41FA5}">
                      <a16:colId xmlns:a16="http://schemas.microsoft.com/office/drawing/2014/main" val="1762470699"/>
                    </a:ext>
                  </a:extLst>
                </a:gridCol>
                <a:gridCol w="1569600">
                  <a:extLst>
                    <a:ext uri="{9D8B030D-6E8A-4147-A177-3AD203B41FA5}">
                      <a16:colId xmlns:a16="http://schemas.microsoft.com/office/drawing/2014/main" val="3732435919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24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/>
                        <a:t>3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33CC"/>
                          </a:solidFill>
                        </a:rPr>
                        <a:t>WI_2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Ухудшенный контакт скважины и пласта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Падение тренда продуктивности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КПД для оценки скин-фактора и коэффициента продуктивности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Улучшение призабойной зоны (ОПЗ)</a:t>
                      </a:r>
                      <a:endParaRPr 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47350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276817-B066-4639-8937-A8C0C2D9E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58"/>
          <a:stretch/>
        </p:blipFill>
        <p:spPr>
          <a:xfrm flipH="1">
            <a:off x="8893932" y="2640022"/>
            <a:ext cx="2011001" cy="19395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1D7869-0D4C-49D9-99D6-8C84A247E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349" y="2831249"/>
            <a:ext cx="4208165" cy="32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8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2</a:t>
            </a:fld>
            <a:endParaRPr lang="en-MY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4A58F02-A3C5-4E55-A758-B5DA1A53C320}"/>
              </a:ext>
            </a:extLst>
          </p:cNvPr>
          <p:cNvGrpSpPr/>
          <p:nvPr/>
        </p:nvGrpSpPr>
        <p:grpSpPr>
          <a:xfrm>
            <a:off x="805805" y="731443"/>
            <a:ext cx="10831749" cy="402668"/>
            <a:chOff x="805805" y="731443"/>
            <a:chExt cx="10831749" cy="402668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FD336C9-99FE-4751-A42D-EA5C0621913D}"/>
                </a:ext>
              </a:extLst>
            </p:cNvPr>
            <p:cNvSpPr/>
            <p:nvPr/>
          </p:nvSpPr>
          <p:spPr>
            <a:xfrm>
              <a:off x="805805" y="764779"/>
              <a:ext cx="7217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cap="all" dirty="0">
                  <a:solidFill>
                    <a:srgbClr val="264463"/>
                  </a:solidFill>
                  <a:latin typeface="Calibri" panose="020F0502020204030204" pitchFamily="34" charset="0"/>
                  <a:ea typeface="+mj-ea"/>
                  <a:cs typeface="+mj-cs"/>
                </a:rPr>
                <a:t>Цель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875D0A4-9C39-4949-A166-A65E9C02EAC1}"/>
                </a:ext>
              </a:extLst>
            </p:cNvPr>
            <p:cNvSpPr/>
            <p:nvPr/>
          </p:nvSpPr>
          <p:spPr>
            <a:xfrm>
              <a:off x="1668910" y="731443"/>
              <a:ext cx="99686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err="1"/>
                <a:t>Верхнеуровневая</a:t>
              </a:r>
              <a:r>
                <a:rPr lang="ru-RU" dirty="0"/>
                <a:t> оценка эффективности работы скважин и подбор кандидатов ГДИ, ПГИ, ГТМ</a:t>
              </a: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75BCC26-F884-4B15-B990-53C64921AE97}"/>
              </a:ext>
            </a:extLst>
          </p:cNvPr>
          <p:cNvSpPr/>
          <p:nvPr/>
        </p:nvSpPr>
        <p:spPr>
          <a:xfrm>
            <a:off x="805805" y="1703688"/>
            <a:ext cx="995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solidFill>
                  <a:srgbClr val="264463"/>
                </a:solidFill>
                <a:latin typeface="Calibri" panose="020F0502020204030204" pitchFamily="34" charset="0"/>
              </a:rPr>
              <a:t>задачи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7DF48F0-848A-4814-973C-37E59A3889B4}"/>
              </a:ext>
            </a:extLst>
          </p:cNvPr>
          <p:cNvSpPr/>
          <p:nvPr/>
        </p:nvSpPr>
        <p:spPr>
          <a:xfrm>
            <a:off x="533946" y="2091786"/>
            <a:ext cx="6320257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Оценка текущей </a:t>
            </a:r>
            <a:r>
              <a:rPr lang="ru-RU" b="1" dirty="0"/>
              <a:t>выработки </a:t>
            </a:r>
            <a:r>
              <a:rPr lang="ru-RU" dirty="0"/>
              <a:t>и </a:t>
            </a:r>
            <a:r>
              <a:rPr lang="ru-RU" b="1" dirty="0"/>
              <a:t>темпов выработки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Оценка эффективности </a:t>
            </a:r>
            <a:r>
              <a:rPr lang="ru-RU" b="1" dirty="0"/>
              <a:t>поддержания давления</a:t>
            </a:r>
            <a:endParaRPr lang="en-US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Оценка </a:t>
            </a:r>
            <a:r>
              <a:rPr lang="ru-RU" b="1" dirty="0"/>
              <a:t>продуктивности</a:t>
            </a:r>
            <a:r>
              <a:rPr lang="ru-RU" dirty="0"/>
              <a:t> скважин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Оценка эффективности охвата </a:t>
            </a:r>
            <a:r>
              <a:rPr lang="ru-RU" b="1" dirty="0"/>
              <a:t>выработки</a:t>
            </a:r>
            <a:r>
              <a:rPr lang="ru-RU" dirty="0"/>
              <a:t> (непродуктивная добыча/закачка,  неполное вовлечение запасов)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Формирование списка </a:t>
            </a:r>
            <a:r>
              <a:rPr lang="ru-RU" b="1" dirty="0"/>
              <a:t>кандидатов ГДИ, ПГИ, ГТМ</a:t>
            </a:r>
            <a:endParaRPr lang="en-US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F4630-1765-4A41-AACC-1F568CD9F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583" y="1964554"/>
            <a:ext cx="3248242" cy="237493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84ECC02-997A-40EE-958D-9A0BEAA6B35F}"/>
              </a:ext>
            </a:extLst>
          </p:cNvPr>
          <p:cNvGrpSpPr/>
          <p:nvPr/>
        </p:nvGrpSpPr>
        <p:grpSpPr>
          <a:xfrm>
            <a:off x="6919388" y="1225868"/>
            <a:ext cx="4291511" cy="4912014"/>
            <a:chOff x="6919388" y="1225868"/>
            <a:chExt cx="4291511" cy="491201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7DC21E6-4A79-454E-B2BC-0E9765695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9388" y="1225868"/>
              <a:ext cx="4291511" cy="218411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F0CA003-3A20-4B1A-8632-57F357686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3317" y="3552216"/>
              <a:ext cx="3825683" cy="2585666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81E754-18A4-46EA-BEB5-96B753794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421" y="2377098"/>
            <a:ext cx="4208165" cy="3214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D1C60E-5210-44E7-B551-A51F3FF66F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2500" r="10266" b="15139"/>
          <a:stretch/>
        </p:blipFill>
        <p:spPr>
          <a:xfrm>
            <a:off x="7262421" y="2256744"/>
            <a:ext cx="4530826" cy="2448714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5911730-BCF3-416B-ABFE-C2F038B1140B}"/>
              </a:ext>
            </a:extLst>
          </p:cNvPr>
          <p:cNvGrpSpPr/>
          <p:nvPr/>
        </p:nvGrpSpPr>
        <p:grpSpPr>
          <a:xfrm>
            <a:off x="8053117" y="1225868"/>
            <a:ext cx="2626770" cy="5234682"/>
            <a:chOff x="8053117" y="1225868"/>
            <a:chExt cx="2626770" cy="523468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059F32C-ACCE-4835-BF8B-5FEE052BA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3117" y="4005840"/>
              <a:ext cx="2626769" cy="245471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14BC2B1-CAEF-4DDC-BBF7-6EBD62650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3118" y="1225868"/>
              <a:ext cx="2626769" cy="2451916"/>
            </a:xfrm>
            <a:prstGeom prst="rect">
              <a:avLst/>
            </a:prstGeom>
          </p:spPr>
        </p:pic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1633C60-0787-447A-BE6F-9D57F90D4708}"/>
              </a:ext>
            </a:extLst>
          </p:cNvPr>
          <p:cNvSpPr txBox="1">
            <a:spLocks/>
          </p:cNvSpPr>
          <p:nvPr/>
        </p:nvSpPr>
        <p:spPr>
          <a:xfrm>
            <a:off x="346586" y="170540"/>
            <a:ext cx="11124000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ЦЕЛИ И ЗАДАЧИ ПРАЙМ-АНАЛИЗА</a:t>
            </a:r>
          </a:p>
        </p:txBody>
      </p:sp>
    </p:spTree>
    <p:extLst>
      <p:ext uri="{BB962C8B-B14F-4D97-AF65-F5344CB8AC3E}">
        <p14:creationId xmlns:p14="http://schemas.microsoft.com/office/powerpoint/2010/main" val="212049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28B41566-1857-344D-9107-9FC84F364A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2183" y="2967335"/>
            <a:ext cx="6907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237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3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6" y="170540"/>
            <a:ext cx="11124000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Входные параметры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C0B964FE-34F9-41C7-B76B-952FE5938206}"/>
              </a:ext>
            </a:extLst>
          </p:cNvPr>
          <p:cNvSpPr/>
          <p:nvPr/>
        </p:nvSpPr>
        <p:spPr>
          <a:xfrm>
            <a:off x="4916444" y="2502613"/>
            <a:ext cx="2307772" cy="22932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ПРАЙМ-анализ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F8D68CC-0D79-4A37-A210-FF02F42B4E59}"/>
              </a:ext>
            </a:extLst>
          </p:cNvPr>
          <p:cNvGrpSpPr/>
          <p:nvPr/>
        </p:nvGrpSpPr>
        <p:grpSpPr>
          <a:xfrm>
            <a:off x="2298835" y="1534358"/>
            <a:ext cx="2694324" cy="1257669"/>
            <a:chOff x="2298835" y="1534358"/>
            <a:chExt cx="2694324" cy="1257669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525653DA-DBBC-4620-9449-E4BEDDB06E4C}"/>
                </a:ext>
              </a:extLst>
            </p:cNvPr>
            <p:cNvSpPr/>
            <p:nvPr/>
          </p:nvSpPr>
          <p:spPr>
            <a:xfrm>
              <a:off x="2298835" y="1534358"/>
              <a:ext cx="2133600" cy="88537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История добычи</a:t>
              </a:r>
            </a:p>
          </p:txBody>
        </p:sp>
        <p:sp>
          <p:nvSpPr>
            <p:cNvPr id="17" name="Стрелка: вправо 16">
              <a:extLst>
                <a:ext uri="{FF2B5EF4-FFF2-40B4-BE49-F238E27FC236}">
                  <a16:creationId xmlns:a16="http://schemas.microsoft.com/office/drawing/2014/main" id="{A862B734-FA8E-40A1-83F9-C6B9E926FD53}"/>
                </a:ext>
              </a:extLst>
            </p:cNvPr>
            <p:cNvSpPr/>
            <p:nvPr/>
          </p:nvSpPr>
          <p:spPr>
            <a:xfrm rot="1853373">
              <a:off x="4620891" y="2492227"/>
              <a:ext cx="372268" cy="299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F1B56D8-9CD6-4955-B692-22D7ED82BDE3}"/>
              </a:ext>
            </a:extLst>
          </p:cNvPr>
          <p:cNvGrpSpPr/>
          <p:nvPr/>
        </p:nvGrpSpPr>
        <p:grpSpPr>
          <a:xfrm>
            <a:off x="7259075" y="1532557"/>
            <a:ext cx="2634090" cy="1259471"/>
            <a:chOff x="7259075" y="1532557"/>
            <a:chExt cx="2634090" cy="1259471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23AAF0B8-4EA4-4D2D-8D50-114BE81DD3B6}"/>
                </a:ext>
              </a:extLst>
            </p:cNvPr>
            <p:cNvSpPr/>
            <p:nvPr/>
          </p:nvSpPr>
          <p:spPr>
            <a:xfrm>
              <a:off x="7759565" y="1532557"/>
              <a:ext cx="2133600" cy="88537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PVT</a:t>
              </a:r>
              <a:r>
                <a:rPr lang="ru-RU" dirty="0"/>
                <a:t>-свойства</a:t>
              </a:r>
            </a:p>
          </p:txBody>
        </p:sp>
        <p:sp>
          <p:nvSpPr>
            <p:cNvPr id="22" name="Стрелка: вправо 21">
              <a:extLst>
                <a:ext uri="{FF2B5EF4-FFF2-40B4-BE49-F238E27FC236}">
                  <a16:creationId xmlns:a16="http://schemas.microsoft.com/office/drawing/2014/main" id="{1BAB0C37-D5A1-42A4-ABDE-A00B1E3C07B2}"/>
                </a:ext>
              </a:extLst>
            </p:cNvPr>
            <p:cNvSpPr/>
            <p:nvPr/>
          </p:nvSpPr>
          <p:spPr>
            <a:xfrm rot="19746627" flipH="1">
              <a:off x="7259075" y="2492228"/>
              <a:ext cx="372268" cy="299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E9E49EE-727F-46E7-A707-AAD157C97ADF}"/>
              </a:ext>
            </a:extLst>
          </p:cNvPr>
          <p:cNvGrpSpPr/>
          <p:nvPr/>
        </p:nvGrpSpPr>
        <p:grpSpPr>
          <a:xfrm>
            <a:off x="7256783" y="4452054"/>
            <a:ext cx="2636382" cy="1257784"/>
            <a:chOff x="7256783" y="4452054"/>
            <a:chExt cx="2636382" cy="1257784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A9428E6-2633-424C-BB03-69F4446FBDB6}"/>
                </a:ext>
              </a:extLst>
            </p:cNvPr>
            <p:cNvSpPr/>
            <p:nvPr/>
          </p:nvSpPr>
          <p:spPr>
            <a:xfrm>
              <a:off x="7759565" y="4824465"/>
              <a:ext cx="2133600" cy="885373"/>
            </a:xfrm>
            <a:prstGeom prst="roundRect">
              <a:avLst/>
            </a:prstGeom>
            <a:solidFill>
              <a:srgbClr val="CCFF99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ОФП</a:t>
              </a:r>
            </a:p>
          </p:txBody>
        </p:sp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0E9F1155-C5B0-42C6-92AB-A1F2873D5C37}"/>
                </a:ext>
              </a:extLst>
            </p:cNvPr>
            <p:cNvSpPr/>
            <p:nvPr/>
          </p:nvSpPr>
          <p:spPr>
            <a:xfrm rot="1853373" flipH="1" flipV="1">
              <a:off x="7256783" y="4452054"/>
              <a:ext cx="372268" cy="299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8E3C2DD-E97C-4EDE-B065-2886898E62BD}"/>
              </a:ext>
            </a:extLst>
          </p:cNvPr>
          <p:cNvGrpSpPr/>
          <p:nvPr/>
        </p:nvGrpSpPr>
        <p:grpSpPr>
          <a:xfrm>
            <a:off x="2298835" y="4452054"/>
            <a:ext cx="2694324" cy="1259470"/>
            <a:chOff x="2298835" y="4452054"/>
            <a:chExt cx="2694324" cy="1259470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C5B57719-E985-4EB6-98BC-4ABCAED28C8F}"/>
                </a:ext>
              </a:extLst>
            </p:cNvPr>
            <p:cNvSpPr/>
            <p:nvPr/>
          </p:nvSpPr>
          <p:spPr>
            <a:xfrm>
              <a:off x="2298835" y="4826151"/>
              <a:ext cx="2133600" cy="885373"/>
            </a:xfrm>
            <a:prstGeom prst="roundRect">
              <a:avLst/>
            </a:prstGeom>
            <a:solidFill>
              <a:srgbClr val="CCFFFF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Динамика давления</a:t>
              </a:r>
            </a:p>
          </p:txBody>
        </p:sp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2136D318-5EF1-443F-916E-3226A1BED39E}"/>
                </a:ext>
              </a:extLst>
            </p:cNvPr>
            <p:cNvSpPr/>
            <p:nvPr/>
          </p:nvSpPr>
          <p:spPr>
            <a:xfrm rot="19746627" flipV="1">
              <a:off x="4620891" y="4452054"/>
              <a:ext cx="372268" cy="299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0805AB9-FF3F-4305-A38D-F75E9BA62A9D}"/>
              </a:ext>
            </a:extLst>
          </p:cNvPr>
          <p:cNvGrpSpPr/>
          <p:nvPr/>
        </p:nvGrpSpPr>
        <p:grpSpPr>
          <a:xfrm>
            <a:off x="7551668" y="3237035"/>
            <a:ext cx="2938262" cy="885373"/>
            <a:chOff x="7551668" y="3237035"/>
            <a:chExt cx="2938262" cy="885373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FD2F3385-43E0-474A-B816-389F9BD9890C}"/>
                </a:ext>
              </a:extLst>
            </p:cNvPr>
            <p:cNvSpPr/>
            <p:nvPr/>
          </p:nvSpPr>
          <p:spPr>
            <a:xfrm>
              <a:off x="8356330" y="3237035"/>
              <a:ext cx="2133600" cy="88537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Запасы</a:t>
              </a:r>
            </a:p>
          </p:txBody>
        </p:sp>
        <p:sp>
          <p:nvSpPr>
            <p:cNvPr id="25" name="Стрелка: вправо 24">
              <a:extLst>
                <a:ext uri="{FF2B5EF4-FFF2-40B4-BE49-F238E27FC236}">
                  <a16:creationId xmlns:a16="http://schemas.microsoft.com/office/drawing/2014/main" id="{FF400502-02F6-41BF-98AA-3CAC8B3F3833}"/>
                </a:ext>
              </a:extLst>
            </p:cNvPr>
            <p:cNvSpPr/>
            <p:nvPr/>
          </p:nvSpPr>
          <p:spPr>
            <a:xfrm flipH="1">
              <a:off x="7551668" y="3472140"/>
              <a:ext cx="372268" cy="299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8F4E1F0-64E0-47FD-9602-B0280D6B029B}"/>
              </a:ext>
            </a:extLst>
          </p:cNvPr>
          <p:cNvGrpSpPr/>
          <p:nvPr/>
        </p:nvGrpSpPr>
        <p:grpSpPr>
          <a:xfrm>
            <a:off x="1636216" y="3237036"/>
            <a:ext cx="2938262" cy="885373"/>
            <a:chOff x="1636216" y="3237036"/>
            <a:chExt cx="2938262" cy="885373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C1268AE-8478-4A51-81B5-E9E24F2480F6}"/>
                </a:ext>
              </a:extLst>
            </p:cNvPr>
            <p:cNvSpPr/>
            <p:nvPr/>
          </p:nvSpPr>
          <p:spPr>
            <a:xfrm>
              <a:off x="1636216" y="3237036"/>
              <a:ext cx="2133600" cy="885373"/>
            </a:xfrm>
            <a:prstGeom prst="roundRect">
              <a:avLst/>
            </a:prstGeom>
            <a:solidFill>
              <a:srgbClr val="FFCC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Проектная документация</a:t>
              </a:r>
            </a:p>
          </p:txBody>
        </p:sp>
        <p:sp>
          <p:nvSpPr>
            <p:cNvPr id="26" name="Стрелка: вправо 25">
              <a:extLst>
                <a:ext uri="{FF2B5EF4-FFF2-40B4-BE49-F238E27FC236}">
                  <a16:creationId xmlns:a16="http://schemas.microsoft.com/office/drawing/2014/main" id="{F29924AB-9E42-4CA1-B945-20266953F016}"/>
                </a:ext>
              </a:extLst>
            </p:cNvPr>
            <p:cNvSpPr/>
            <p:nvPr/>
          </p:nvSpPr>
          <p:spPr>
            <a:xfrm>
              <a:off x="4202210" y="3472140"/>
              <a:ext cx="372268" cy="299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A99F2D4-A89C-4D6E-A694-C38A6F6ACD9B}"/>
              </a:ext>
            </a:extLst>
          </p:cNvPr>
          <p:cNvGrpSpPr/>
          <p:nvPr/>
        </p:nvGrpSpPr>
        <p:grpSpPr>
          <a:xfrm>
            <a:off x="5029200" y="901083"/>
            <a:ext cx="2133600" cy="1417984"/>
            <a:chOff x="5029200" y="901083"/>
            <a:chExt cx="2133600" cy="141798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FC568580-C082-4D5D-BC3F-4E7E900A9A44}"/>
                </a:ext>
              </a:extLst>
            </p:cNvPr>
            <p:cNvSpPr/>
            <p:nvPr/>
          </p:nvSpPr>
          <p:spPr>
            <a:xfrm>
              <a:off x="5029200" y="901083"/>
              <a:ext cx="2133600" cy="88537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Коллекторские свойства</a:t>
              </a:r>
            </a:p>
          </p:txBody>
        </p:sp>
        <p:sp>
          <p:nvSpPr>
            <p:cNvPr id="27" name="Стрелка: вправо 26">
              <a:extLst>
                <a:ext uri="{FF2B5EF4-FFF2-40B4-BE49-F238E27FC236}">
                  <a16:creationId xmlns:a16="http://schemas.microsoft.com/office/drawing/2014/main" id="{ECE22F1E-6739-4A35-835B-AD5B64B4A8CF}"/>
                </a:ext>
              </a:extLst>
            </p:cNvPr>
            <p:cNvSpPr/>
            <p:nvPr/>
          </p:nvSpPr>
          <p:spPr>
            <a:xfrm rot="16200000" flipH="1">
              <a:off x="5884196" y="1983033"/>
              <a:ext cx="372268" cy="299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16E752A-FE2A-4AE5-9173-4014830E30EB}"/>
              </a:ext>
            </a:extLst>
          </p:cNvPr>
          <p:cNvGrpSpPr/>
          <p:nvPr/>
        </p:nvGrpSpPr>
        <p:grpSpPr>
          <a:xfrm>
            <a:off x="5029200" y="4992740"/>
            <a:ext cx="2133600" cy="1424230"/>
            <a:chOff x="5029200" y="4992740"/>
            <a:chExt cx="2133600" cy="1424230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A3C3F57E-2689-42B1-AC5B-D33E2CFCF390}"/>
                </a:ext>
              </a:extLst>
            </p:cNvPr>
            <p:cNvSpPr/>
            <p:nvPr/>
          </p:nvSpPr>
          <p:spPr>
            <a:xfrm>
              <a:off x="5029200" y="5531597"/>
              <a:ext cx="2133600" cy="88537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Все результаты исследований</a:t>
              </a:r>
            </a:p>
          </p:txBody>
        </p:sp>
        <p:sp>
          <p:nvSpPr>
            <p:cNvPr id="28" name="Стрелка: вправо 27">
              <a:extLst>
                <a:ext uri="{FF2B5EF4-FFF2-40B4-BE49-F238E27FC236}">
                  <a16:creationId xmlns:a16="http://schemas.microsoft.com/office/drawing/2014/main" id="{89A615F4-CCE3-41B5-A488-437380D0400A}"/>
                </a:ext>
              </a:extLst>
            </p:cNvPr>
            <p:cNvSpPr/>
            <p:nvPr/>
          </p:nvSpPr>
          <p:spPr>
            <a:xfrm rot="5400000" flipH="1">
              <a:off x="5884196" y="5028974"/>
              <a:ext cx="372268" cy="299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293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4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6" y="170540"/>
            <a:ext cx="11124000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Рабочий процесс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D4A4A3-6ED2-4907-8915-1EB48929264C}"/>
              </a:ext>
            </a:extLst>
          </p:cNvPr>
          <p:cNvSpPr/>
          <p:nvPr/>
        </p:nvSpPr>
        <p:spPr>
          <a:xfrm>
            <a:off x="565026" y="1134353"/>
            <a:ext cx="1332000" cy="1349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Анализ </a:t>
            </a:r>
            <a:r>
              <a:rPr lang="ru-RU" dirty="0" err="1"/>
              <a:t>месторож-дения</a:t>
            </a:r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5E22D46B-74A0-4D28-9F60-8FA57AA7F0A7}"/>
              </a:ext>
            </a:extLst>
          </p:cNvPr>
          <p:cNvSpPr/>
          <p:nvPr/>
        </p:nvSpPr>
        <p:spPr>
          <a:xfrm>
            <a:off x="2100651" y="1573276"/>
            <a:ext cx="611329" cy="47213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30FC91-F928-4DBC-AFB3-92C0F6B42DA4}"/>
              </a:ext>
            </a:extLst>
          </p:cNvPr>
          <p:cNvSpPr/>
          <p:nvPr/>
        </p:nvSpPr>
        <p:spPr>
          <a:xfrm>
            <a:off x="2882726" y="1134345"/>
            <a:ext cx="1332000" cy="1349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Выбор блока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AD179F-89F8-4A61-A728-7EB9A5206FA9}"/>
              </a:ext>
            </a:extLst>
          </p:cNvPr>
          <p:cNvSpPr/>
          <p:nvPr/>
        </p:nvSpPr>
        <p:spPr>
          <a:xfrm>
            <a:off x="5199297" y="1134345"/>
            <a:ext cx="1332000" cy="1349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Анализ блока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F1A938-0F9C-44CD-9208-0B5F9102A86F}"/>
              </a:ext>
            </a:extLst>
          </p:cNvPr>
          <p:cNvSpPr/>
          <p:nvPr/>
        </p:nvSpPr>
        <p:spPr>
          <a:xfrm>
            <a:off x="9832439" y="1138950"/>
            <a:ext cx="1956390" cy="1349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Рекомендации по ГТМ и исследованиям скважин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CFA51ECE-1252-4800-B392-303C3EE77543}"/>
              </a:ext>
            </a:extLst>
          </p:cNvPr>
          <p:cNvSpPr/>
          <p:nvPr/>
        </p:nvSpPr>
        <p:spPr>
          <a:xfrm>
            <a:off x="4385472" y="1577880"/>
            <a:ext cx="611329" cy="47213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D643AA0-5BFB-4237-BC9A-8B1FAF1B2EFD}"/>
              </a:ext>
            </a:extLst>
          </p:cNvPr>
          <p:cNvSpPr/>
          <p:nvPr/>
        </p:nvSpPr>
        <p:spPr>
          <a:xfrm>
            <a:off x="6728852" y="1567846"/>
            <a:ext cx="611329" cy="47213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8EA18FD-D672-4C78-8EF9-7BB5C79994A4}"/>
              </a:ext>
            </a:extLst>
          </p:cNvPr>
          <p:cNvGrpSpPr/>
          <p:nvPr/>
        </p:nvGrpSpPr>
        <p:grpSpPr>
          <a:xfrm>
            <a:off x="149937" y="4190358"/>
            <a:ext cx="3017520" cy="2316480"/>
            <a:chOff x="711200" y="4155440"/>
            <a:chExt cx="3017520" cy="2316480"/>
          </a:xfrm>
        </p:grpSpPr>
        <p:sp>
          <p:nvSpPr>
            <p:cNvPr id="2" name="Полилиния: фигура 1">
              <a:extLst>
                <a:ext uri="{FF2B5EF4-FFF2-40B4-BE49-F238E27FC236}">
                  <a16:creationId xmlns:a16="http://schemas.microsoft.com/office/drawing/2014/main" id="{63D61CE1-06B5-4D1B-B8AA-6A4FAC54ED54}"/>
                </a:ext>
              </a:extLst>
            </p:cNvPr>
            <p:cNvSpPr/>
            <p:nvPr/>
          </p:nvSpPr>
          <p:spPr>
            <a:xfrm>
              <a:off x="711200" y="4155440"/>
              <a:ext cx="3017520" cy="2316480"/>
            </a:xfrm>
            <a:custGeom>
              <a:avLst/>
              <a:gdLst>
                <a:gd name="connsiteX0" fmla="*/ 1341120 w 3017520"/>
                <a:gd name="connsiteY0" fmla="*/ 121920 h 2316480"/>
                <a:gd name="connsiteX1" fmla="*/ 1259840 w 3017520"/>
                <a:gd name="connsiteY1" fmla="*/ 50800 h 2316480"/>
                <a:gd name="connsiteX2" fmla="*/ 1188720 w 3017520"/>
                <a:gd name="connsiteY2" fmla="*/ 30480 h 2316480"/>
                <a:gd name="connsiteX3" fmla="*/ 1158240 w 3017520"/>
                <a:gd name="connsiteY3" fmla="*/ 20320 h 2316480"/>
                <a:gd name="connsiteX4" fmla="*/ 995680 w 3017520"/>
                <a:gd name="connsiteY4" fmla="*/ 0 h 2316480"/>
                <a:gd name="connsiteX5" fmla="*/ 711200 w 3017520"/>
                <a:gd name="connsiteY5" fmla="*/ 10160 h 2316480"/>
                <a:gd name="connsiteX6" fmla="*/ 670560 w 3017520"/>
                <a:gd name="connsiteY6" fmla="*/ 40640 h 2316480"/>
                <a:gd name="connsiteX7" fmla="*/ 640080 w 3017520"/>
                <a:gd name="connsiteY7" fmla="*/ 50800 h 2316480"/>
                <a:gd name="connsiteX8" fmla="*/ 609600 w 3017520"/>
                <a:gd name="connsiteY8" fmla="*/ 71120 h 2316480"/>
                <a:gd name="connsiteX9" fmla="*/ 579120 w 3017520"/>
                <a:gd name="connsiteY9" fmla="*/ 81280 h 2316480"/>
                <a:gd name="connsiteX10" fmla="*/ 508000 w 3017520"/>
                <a:gd name="connsiteY10" fmla="*/ 111760 h 2316480"/>
                <a:gd name="connsiteX11" fmla="*/ 457200 w 3017520"/>
                <a:gd name="connsiteY11" fmla="*/ 172720 h 2316480"/>
                <a:gd name="connsiteX12" fmla="*/ 426720 w 3017520"/>
                <a:gd name="connsiteY12" fmla="*/ 203200 h 2316480"/>
                <a:gd name="connsiteX13" fmla="*/ 386080 w 3017520"/>
                <a:gd name="connsiteY13" fmla="*/ 264160 h 2316480"/>
                <a:gd name="connsiteX14" fmla="*/ 375920 w 3017520"/>
                <a:gd name="connsiteY14" fmla="*/ 294640 h 2316480"/>
                <a:gd name="connsiteX15" fmla="*/ 345440 w 3017520"/>
                <a:gd name="connsiteY15" fmla="*/ 325120 h 2316480"/>
                <a:gd name="connsiteX16" fmla="*/ 335280 w 3017520"/>
                <a:gd name="connsiteY16" fmla="*/ 355600 h 2316480"/>
                <a:gd name="connsiteX17" fmla="*/ 294640 w 3017520"/>
                <a:gd name="connsiteY17" fmla="*/ 416560 h 2316480"/>
                <a:gd name="connsiteX18" fmla="*/ 274320 w 3017520"/>
                <a:gd name="connsiteY18" fmla="*/ 447040 h 2316480"/>
                <a:gd name="connsiteX19" fmla="*/ 254000 w 3017520"/>
                <a:gd name="connsiteY19" fmla="*/ 477520 h 2316480"/>
                <a:gd name="connsiteX20" fmla="*/ 223520 w 3017520"/>
                <a:gd name="connsiteY20" fmla="*/ 497840 h 2316480"/>
                <a:gd name="connsiteX21" fmla="*/ 162560 w 3017520"/>
                <a:gd name="connsiteY21" fmla="*/ 558800 h 2316480"/>
                <a:gd name="connsiteX22" fmla="*/ 121920 w 3017520"/>
                <a:gd name="connsiteY22" fmla="*/ 619760 h 2316480"/>
                <a:gd name="connsiteX23" fmla="*/ 101600 w 3017520"/>
                <a:gd name="connsiteY23" fmla="*/ 660400 h 2316480"/>
                <a:gd name="connsiteX24" fmla="*/ 71120 w 3017520"/>
                <a:gd name="connsiteY24" fmla="*/ 690880 h 2316480"/>
                <a:gd name="connsiteX25" fmla="*/ 50800 w 3017520"/>
                <a:gd name="connsiteY25" fmla="*/ 731520 h 2316480"/>
                <a:gd name="connsiteX26" fmla="*/ 30480 w 3017520"/>
                <a:gd name="connsiteY26" fmla="*/ 762000 h 2316480"/>
                <a:gd name="connsiteX27" fmla="*/ 10160 w 3017520"/>
                <a:gd name="connsiteY27" fmla="*/ 853440 h 2316480"/>
                <a:gd name="connsiteX28" fmla="*/ 0 w 3017520"/>
                <a:gd name="connsiteY28" fmla="*/ 883920 h 2316480"/>
                <a:gd name="connsiteX29" fmla="*/ 10160 w 3017520"/>
                <a:gd name="connsiteY29" fmla="*/ 1036320 h 2316480"/>
                <a:gd name="connsiteX30" fmla="*/ 50800 w 3017520"/>
                <a:gd name="connsiteY30" fmla="*/ 1117600 h 2316480"/>
                <a:gd name="connsiteX31" fmla="*/ 121920 w 3017520"/>
                <a:gd name="connsiteY31" fmla="*/ 1219200 h 2316480"/>
                <a:gd name="connsiteX32" fmla="*/ 193040 w 3017520"/>
                <a:gd name="connsiteY32" fmla="*/ 1310640 h 2316480"/>
                <a:gd name="connsiteX33" fmla="*/ 233680 w 3017520"/>
                <a:gd name="connsiteY33" fmla="*/ 1351280 h 2316480"/>
                <a:gd name="connsiteX34" fmla="*/ 294640 w 3017520"/>
                <a:gd name="connsiteY34" fmla="*/ 1422400 h 2316480"/>
                <a:gd name="connsiteX35" fmla="*/ 304800 w 3017520"/>
                <a:gd name="connsiteY35" fmla="*/ 1452880 h 2316480"/>
                <a:gd name="connsiteX36" fmla="*/ 335280 w 3017520"/>
                <a:gd name="connsiteY36" fmla="*/ 1493520 h 2316480"/>
                <a:gd name="connsiteX37" fmla="*/ 355600 w 3017520"/>
                <a:gd name="connsiteY37" fmla="*/ 1524000 h 2316480"/>
                <a:gd name="connsiteX38" fmla="*/ 365760 w 3017520"/>
                <a:gd name="connsiteY38" fmla="*/ 1574800 h 2316480"/>
                <a:gd name="connsiteX39" fmla="*/ 396240 w 3017520"/>
                <a:gd name="connsiteY39" fmla="*/ 1625600 h 2316480"/>
                <a:gd name="connsiteX40" fmla="*/ 416560 w 3017520"/>
                <a:gd name="connsiteY40" fmla="*/ 1676400 h 2316480"/>
                <a:gd name="connsiteX41" fmla="*/ 436880 w 3017520"/>
                <a:gd name="connsiteY41" fmla="*/ 1717040 h 2316480"/>
                <a:gd name="connsiteX42" fmla="*/ 457200 w 3017520"/>
                <a:gd name="connsiteY42" fmla="*/ 1778000 h 2316480"/>
                <a:gd name="connsiteX43" fmla="*/ 508000 w 3017520"/>
                <a:gd name="connsiteY43" fmla="*/ 1879600 h 2316480"/>
                <a:gd name="connsiteX44" fmla="*/ 660400 w 3017520"/>
                <a:gd name="connsiteY44" fmla="*/ 2011680 h 2316480"/>
                <a:gd name="connsiteX45" fmla="*/ 690880 w 3017520"/>
                <a:gd name="connsiteY45" fmla="*/ 2042160 h 2316480"/>
                <a:gd name="connsiteX46" fmla="*/ 782320 w 3017520"/>
                <a:gd name="connsiteY46" fmla="*/ 2092960 h 2316480"/>
                <a:gd name="connsiteX47" fmla="*/ 853440 w 3017520"/>
                <a:gd name="connsiteY47" fmla="*/ 2143760 h 2316480"/>
                <a:gd name="connsiteX48" fmla="*/ 894080 w 3017520"/>
                <a:gd name="connsiteY48" fmla="*/ 2164080 h 2316480"/>
                <a:gd name="connsiteX49" fmla="*/ 934720 w 3017520"/>
                <a:gd name="connsiteY49" fmla="*/ 2194560 h 2316480"/>
                <a:gd name="connsiteX50" fmla="*/ 1005840 w 3017520"/>
                <a:gd name="connsiteY50" fmla="*/ 2225040 h 2316480"/>
                <a:gd name="connsiteX51" fmla="*/ 1036320 w 3017520"/>
                <a:gd name="connsiteY51" fmla="*/ 2245360 h 2316480"/>
                <a:gd name="connsiteX52" fmla="*/ 1066800 w 3017520"/>
                <a:gd name="connsiteY52" fmla="*/ 2255520 h 2316480"/>
                <a:gd name="connsiteX53" fmla="*/ 1137920 w 3017520"/>
                <a:gd name="connsiteY53" fmla="*/ 2286000 h 2316480"/>
                <a:gd name="connsiteX54" fmla="*/ 1290320 w 3017520"/>
                <a:gd name="connsiteY54" fmla="*/ 2275840 h 2316480"/>
                <a:gd name="connsiteX55" fmla="*/ 1371600 w 3017520"/>
                <a:gd name="connsiteY55" fmla="*/ 2255520 h 2316480"/>
                <a:gd name="connsiteX56" fmla="*/ 2184400 w 3017520"/>
                <a:gd name="connsiteY56" fmla="*/ 2265680 h 2316480"/>
                <a:gd name="connsiteX57" fmla="*/ 2245360 w 3017520"/>
                <a:gd name="connsiteY57" fmla="*/ 2286000 h 2316480"/>
                <a:gd name="connsiteX58" fmla="*/ 2326640 w 3017520"/>
                <a:gd name="connsiteY58" fmla="*/ 2306320 h 2316480"/>
                <a:gd name="connsiteX59" fmla="*/ 2367280 w 3017520"/>
                <a:gd name="connsiteY59" fmla="*/ 2316480 h 2316480"/>
                <a:gd name="connsiteX60" fmla="*/ 2600960 w 3017520"/>
                <a:gd name="connsiteY60" fmla="*/ 2306320 h 2316480"/>
                <a:gd name="connsiteX61" fmla="*/ 2661920 w 3017520"/>
                <a:gd name="connsiteY61" fmla="*/ 2286000 h 2316480"/>
                <a:gd name="connsiteX62" fmla="*/ 2702560 w 3017520"/>
                <a:gd name="connsiteY62" fmla="*/ 2275840 h 2316480"/>
                <a:gd name="connsiteX63" fmla="*/ 2753360 w 3017520"/>
                <a:gd name="connsiteY63" fmla="*/ 2255520 h 2316480"/>
                <a:gd name="connsiteX64" fmla="*/ 2834640 w 3017520"/>
                <a:gd name="connsiteY64" fmla="*/ 2235200 h 2316480"/>
                <a:gd name="connsiteX65" fmla="*/ 2875280 w 3017520"/>
                <a:gd name="connsiteY65" fmla="*/ 2204720 h 2316480"/>
                <a:gd name="connsiteX66" fmla="*/ 2905760 w 3017520"/>
                <a:gd name="connsiteY66" fmla="*/ 2184400 h 2316480"/>
                <a:gd name="connsiteX67" fmla="*/ 2946400 w 3017520"/>
                <a:gd name="connsiteY67" fmla="*/ 2103120 h 2316480"/>
                <a:gd name="connsiteX68" fmla="*/ 2966720 w 3017520"/>
                <a:gd name="connsiteY68" fmla="*/ 2062480 h 2316480"/>
                <a:gd name="connsiteX69" fmla="*/ 2987040 w 3017520"/>
                <a:gd name="connsiteY69" fmla="*/ 2011680 h 2316480"/>
                <a:gd name="connsiteX70" fmla="*/ 3017520 w 3017520"/>
                <a:gd name="connsiteY70" fmla="*/ 1838960 h 2316480"/>
                <a:gd name="connsiteX71" fmla="*/ 2997200 w 3017520"/>
                <a:gd name="connsiteY71" fmla="*/ 1554480 h 2316480"/>
                <a:gd name="connsiteX72" fmla="*/ 2956560 w 3017520"/>
                <a:gd name="connsiteY72" fmla="*/ 1473200 h 2316480"/>
                <a:gd name="connsiteX73" fmla="*/ 2865120 w 3017520"/>
                <a:gd name="connsiteY73" fmla="*/ 1351280 h 2316480"/>
                <a:gd name="connsiteX74" fmla="*/ 2814320 w 3017520"/>
                <a:gd name="connsiteY74" fmla="*/ 1300480 h 2316480"/>
                <a:gd name="connsiteX75" fmla="*/ 2773680 w 3017520"/>
                <a:gd name="connsiteY75" fmla="*/ 1239520 h 2316480"/>
                <a:gd name="connsiteX76" fmla="*/ 2712720 w 3017520"/>
                <a:gd name="connsiteY76" fmla="*/ 1168400 h 2316480"/>
                <a:gd name="connsiteX77" fmla="*/ 2682240 w 3017520"/>
                <a:gd name="connsiteY77" fmla="*/ 792480 h 2316480"/>
                <a:gd name="connsiteX78" fmla="*/ 2651760 w 3017520"/>
                <a:gd name="connsiteY78" fmla="*/ 731520 h 2316480"/>
                <a:gd name="connsiteX79" fmla="*/ 2600960 w 3017520"/>
                <a:gd name="connsiteY79" fmla="*/ 650240 h 2316480"/>
                <a:gd name="connsiteX80" fmla="*/ 2580640 w 3017520"/>
                <a:gd name="connsiteY80" fmla="*/ 619760 h 2316480"/>
                <a:gd name="connsiteX81" fmla="*/ 2499360 w 3017520"/>
                <a:gd name="connsiteY81" fmla="*/ 538480 h 2316480"/>
                <a:gd name="connsiteX82" fmla="*/ 2468880 w 3017520"/>
                <a:gd name="connsiteY82" fmla="*/ 518160 h 2316480"/>
                <a:gd name="connsiteX83" fmla="*/ 2387600 w 3017520"/>
                <a:gd name="connsiteY83" fmla="*/ 457200 h 2316480"/>
                <a:gd name="connsiteX84" fmla="*/ 2296160 w 3017520"/>
                <a:gd name="connsiteY84" fmla="*/ 406400 h 2316480"/>
                <a:gd name="connsiteX85" fmla="*/ 2174240 w 3017520"/>
                <a:gd name="connsiteY85" fmla="*/ 386080 h 2316480"/>
                <a:gd name="connsiteX86" fmla="*/ 2021840 w 3017520"/>
                <a:gd name="connsiteY86" fmla="*/ 335280 h 2316480"/>
                <a:gd name="connsiteX87" fmla="*/ 1960880 w 3017520"/>
                <a:gd name="connsiteY87" fmla="*/ 314960 h 2316480"/>
                <a:gd name="connsiteX88" fmla="*/ 1849120 w 3017520"/>
                <a:gd name="connsiteY88" fmla="*/ 294640 h 2316480"/>
                <a:gd name="connsiteX89" fmla="*/ 1788160 w 3017520"/>
                <a:gd name="connsiteY89" fmla="*/ 284480 h 2316480"/>
                <a:gd name="connsiteX90" fmla="*/ 1757680 w 3017520"/>
                <a:gd name="connsiteY90" fmla="*/ 274320 h 2316480"/>
                <a:gd name="connsiteX91" fmla="*/ 1696720 w 3017520"/>
                <a:gd name="connsiteY91" fmla="*/ 264160 h 2316480"/>
                <a:gd name="connsiteX92" fmla="*/ 1666240 w 3017520"/>
                <a:gd name="connsiteY92" fmla="*/ 254000 h 2316480"/>
                <a:gd name="connsiteX93" fmla="*/ 1534160 w 3017520"/>
                <a:gd name="connsiteY93" fmla="*/ 223520 h 2316480"/>
                <a:gd name="connsiteX94" fmla="*/ 1503680 w 3017520"/>
                <a:gd name="connsiteY94" fmla="*/ 213360 h 2316480"/>
                <a:gd name="connsiteX95" fmla="*/ 1442720 w 3017520"/>
                <a:gd name="connsiteY95" fmla="*/ 182880 h 2316480"/>
                <a:gd name="connsiteX96" fmla="*/ 1371600 w 3017520"/>
                <a:gd name="connsiteY96" fmla="*/ 142240 h 2316480"/>
                <a:gd name="connsiteX97" fmla="*/ 1341120 w 3017520"/>
                <a:gd name="connsiteY97" fmla="*/ 121920 h 231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17520" h="2316480">
                  <a:moveTo>
                    <a:pt x="1341120" y="121920"/>
                  </a:moveTo>
                  <a:cubicBezTo>
                    <a:pt x="1322493" y="106680"/>
                    <a:pt x="1293444" y="67602"/>
                    <a:pt x="1259840" y="50800"/>
                  </a:cubicBezTo>
                  <a:cubicBezTo>
                    <a:pt x="1243600" y="42680"/>
                    <a:pt x="1203911" y="34820"/>
                    <a:pt x="1188720" y="30480"/>
                  </a:cubicBezTo>
                  <a:cubicBezTo>
                    <a:pt x="1178422" y="27538"/>
                    <a:pt x="1168695" y="22643"/>
                    <a:pt x="1158240" y="20320"/>
                  </a:cubicBezTo>
                  <a:cubicBezTo>
                    <a:pt x="1106677" y="8862"/>
                    <a:pt x="1046785" y="5110"/>
                    <a:pt x="995680" y="0"/>
                  </a:cubicBezTo>
                  <a:cubicBezTo>
                    <a:pt x="900853" y="3387"/>
                    <a:pt x="805354" y="-1609"/>
                    <a:pt x="711200" y="10160"/>
                  </a:cubicBezTo>
                  <a:cubicBezTo>
                    <a:pt x="694397" y="12260"/>
                    <a:pt x="685262" y="32239"/>
                    <a:pt x="670560" y="40640"/>
                  </a:cubicBezTo>
                  <a:cubicBezTo>
                    <a:pt x="661261" y="45953"/>
                    <a:pt x="649659" y="46011"/>
                    <a:pt x="640080" y="50800"/>
                  </a:cubicBezTo>
                  <a:cubicBezTo>
                    <a:pt x="629158" y="56261"/>
                    <a:pt x="620522" y="65659"/>
                    <a:pt x="609600" y="71120"/>
                  </a:cubicBezTo>
                  <a:cubicBezTo>
                    <a:pt x="600021" y="75909"/>
                    <a:pt x="588964" y="77061"/>
                    <a:pt x="579120" y="81280"/>
                  </a:cubicBezTo>
                  <a:cubicBezTo>
                    <a:pt x="491237" y="118944"/>
                    <a:pt x="579481" y="87933"/>
                    <a:pt x="508000" y="111760"/>
                  </a:cubicBezTo>
                  <a:cubicBezTo>
                    <a:pt x="418952" y="200808"/>
                    <a:pt x="527925" y="87850"/>
                    <a:pt x="457200" y="172720"/>
                  </a:cubicBezTo>
                  <a:cubicBezTo>
                    <a:pt x="448002" y="183758"/>
                    <a:pt x="435541" y="191858"/>
                    <a:pt x="426720" y="203200"/>
                  </a:cubicBezTo>
                  <a:cubicBezTo>
                    <a:pt x="411727" y="222477"/>
                    <a:pt x="393803" y="240992"/>
                    <a:pt x="386080" y="264160"/>
                  </a:cubicBezTo>
                  <a:cubicBezTo>
                    <a:pt x="382693" y="274320"/>
                    <a:pt x="381861" y="285729"/>
                    <a:pt x="375920" y="294640"/>
                  </a:cubicBezTo>
                  <a:cubicBezTo>
                    <a:pt x="367950" y="306595"/>
                    <a:pt x="355600" y="314960"/>
                    <a:pt x="345440" y="325120"/>
                  </a:cubicBezTo>
                  <a:cubicBezTo>
                    <a:pt x="342053" y="335280"/>
                    <a:pt x="340481" y="346238"/>
                    <a:pt x="335280" y="355600"/>
                  </a:cubicBezTo>
                  <a:cubicBezTo>
                    <a:pt x="323420" y="376948"/>
                    <a:pt x="308187" y="396240"/>
                    <a:pt x="294640" y="416560"/>
                  </a:cubicBezTo>
                  <a:lnTo>
                    <a:pt x="274320" y="447040"/>
                  </a:lnTo>
                  <a:cubicBezTo>
                    <a:pt x="267547" y="457200"/>
                    <a:pt x="264160" y="470747"/>
                    <a:pt x="254000" y="477520"/>
                  </a:cubicBezTo>
                  <a:cubicBezTo>
                    <a:pt x="243840" y="484293"/>
                    <a:pt x="232154" y="489206"/>
                    <a:pt x="223520" y="497840"/>
                  </a:cubicBezTo>
                  <a:cubicBezTo>
                    <a:pt x="147907" y="573453"/>
                    <a:pt x="234392" y="510912"/>
                    <a:pt x="162560" y="558800"/>
                  </a:cubicBezTo>
                  <a:cubicBezTo>
                    <a:pt x="149013" y="579120"/>
                    <a:pt x="132842" y="597917"/>
                    <a:pt x="121920" y="619760"/>
                  </a:cubicBezTo>
                  <a:cubicBezTo>
                    <a:pt x="115147" y="633307"/>
                    <a:pt x="110403" y="648075"/>
                    <a:pt x="101600" y="660400"/>
                  </a:cubicBezTo>
                  <a:cubicBezTo>
                    <a:pt x="93249" y="672092"/>
                    <a:pt x="79471" y="679188"/>
                    <a:pt x="71120" y="690880"/>
                  </a:cubicBezTo>
                  <a:cubicBezTo>
                    <a:pt x="62317" y="703205"/>
                    <a:pt x="58314" y="718370"/>
                    <a:pt x="50800" y="731520"/>
                  </a:cubicBezTo>
                  <a:cubicBezTo>
                    <a:pt x="44742" y="742122"/>
                    <a:pt x="35941" y="751078"/>
                    <a:pt x="30480" y="762000"/>
                  </a:cubicBezTo>
                  <a:cubicBezTo>
                    <a:pt x="16757" y="789446"/>
                    <a:pt x="16404" y="825344"/>
                    <a:pt x="10160" y="853440"/>
                  </a:cubicBezTo>
                  <a:cubicBezTo>
                    <a:pt x="7837" y="863895"/>
                    <a:pt x="3387" y="873760"/>
                    <a:pt x="0" y="883920"/>
                  </a:cubicBezTo>
                  <a:cubicBezTo>
                    <a:pt x="3387" y="934720"/>
                    <a:pt x="-655" y="986569"/>
                    <a:pt x="10160" y="1036320"/>
                  </a:cubicBezTo>
                  <a:cubicBezTo>
                    <a:pt x="16595" y="1065920"/>
                    <a:pt x="35215" y="1091625"/>
                    <a:pt x="50800" y="1117600"/>
                  </a:cubicBezTo>
                  <a:cubicBezTo>
                    <a:pt x="104498" y="1207096"/>
                    <a:pt x="55700" y="1130906"/>
                    <a:pt x="121920" y="1219200"/>
                  </a:cubicBezTo>
                  <a:cubicBezTo>
                    <a:pt x="172332" y="1286416"/>
                    <a:pt x="101020" y="1208396"/>
                    <a:pt x="193040" y="1310640"/>
                  </a:cubicBezTo>
                  <a:cubicBezTo>
                    <a:pt x="205856" y="1324880"/>
                    <a:pt x="221064" y="1336862"/>
                    <a:pt x="233680" y="1351280"/>
                  </a:cubicBezTo>
                  <a:cubicBezTo>
                    <a:pt x="324916" y="1455549"/>
                    <a:pt x="207949" y="1335709"/>
                    <a:pt x="294640" y="1422400"/>
                  </a:cubicBezTo>
                  <a:cubicBezTo>
                    <a:pt x="298027" y="1432560"/>
                    <a:pt x="299487" y="1443581"/>
                    <a:pt x="304800" y="1452880"/>
                  </a:cubicBezTo>
                  <a:cubicBezTo>
                    <a:pt x="313201" y="1467582"/>
                    <a:pt x="325438" y="1479741"/>
                    <a:pt x="335280" y="1493520"/>
                  </a:cubicBezTo>
                  <a:cubicBezTo>
                    <a:pt x="342377" y="1503456"/>
                    <a:pt x="348827" y="1513840"/>
                    <a:pt x="355600" y="1524000"/>
                  </a:cubicBezTo>
                  <a:cubicBezTo>
                    <a:pt x="358987" y="1540933"/>
                    <a:pt x="359347" y="1558766"/>
                    <a:pt x="365760" y="1574800"/>
                  </a:cubicBezTo>
                  <a:cubicBezTo>
                    <a:pt x="373094" y="1593135"/>
                    <a:pt x="387409" y="1607937"/>
                    <a:pt x="396240" y="1625600"/>
                  </a:cubicBezTo>
                  <a:cubicBezTo>
                    <a:pt x="404396" y="1641912"/>
                    <a:pt x="409153" y="1659734"/>
                    <a:pt x="416560" y="1676400"/>
                  </a:cubicBezTo>
                  <a:cubicBezTo>
                    <a:pt x="422711" y="1690240"/>
                    <a:pt x="431255" y="1702978"/>
                    <a:pt x="436880" y="1717040"/>
                  </a:cubicBezTo>
                  <a:cubicBezTo>
                    <a:pt x="444835" y="1736927"/>
                    <a:pt x="449245" y="1758113"/>
                    <a:pt x="457200" y="1778000"/>
                  </a:cubicBezTo>
                  <a:cubicBezTo>
                    <a:pt x="471638" y="1814095"/>
                    <a:pt x="482447" y="1848936"/>
                    <a:pt x="508000" y="1879600"/>
                  </a:cubicBezTo>
                  <a:cubicBezTo>
                    <a:pt x="641768" y="2040122"/>
                    <a:pt x="513205" y="1864485"/>
                    <a:pt x="660400" y="2011680"/>
                  </a:cubicBezTo>
                  <a:cubicBezTo>
                    <a:pt x="670560" y="2021840"/>
                    <a:pt x="679385" y="2033539"/>
                    <a:pt x="690880" y="2042160"/>
                  </a:cubicBezTo>
                  <a:cubicBezTo>
                    <a:pt x="731493" y="2072620"/>
                    <a:pt x="741791" y="2069801"/>
                    <a:pt x="782320" y="2092960"/>
                  </a:cubicBezTo>
                  <a:cubicBezTo>
                    <a:pt x="832472" y="2121618"/>
                    <a:pt x="795290" y="2107416"/>
                    <a:pt x="853440" y="2143760"/>
                  </a:cubicBezTo>
                  <a:cubicBezTo>
                    <a:pt x="866283" y="2151787"/>
                    <a:pt x="881237" y="2156053"/>
                    <a:pt x="894080" y="2164080"/>
                  </a:cubicBezTo>
                  <a:cubicBezTo>
                    <a:pt x="908439" y="2173055"/>
                    <a:pt x="920361" y="2185585"/>
                    <a:pt x="934720" y="2194560"/>
                  </a:cubicBezTo>
                  <a:cubicBezTo>
                    <a:pt x="1019287" y="2247414"/>
                    <a:pt x="936704" y="2190472"/>
                    <a:pt x="1005840" y="2225040"/>
                  </a:cubicBezTo>
                  <a:cubicBezTo>
                    <a:pt x="1016762" y="2230501"/>
                    <a:pt x="1025398" y="2239899"/>
                    <a:pt x="1036320" y="2245360"/>
                  </a:cubicBezTo>
                  <a:cubicBezTo>
                    <a:pt x="1045899" y="2250149"/>
                    <a:pt x="1056956" y="2251301"/>
                    <a:pt x="1066800" y="2255520"/>
                  </a:cubicBezTo>
                  <a:cubicBezTo>
                    <a:pt x="1154683" y="2293184"/>
                    <a:pt x="1066439" y="2262173"/>
                    <a:pt x="1137920" y="2286000"/>
                  </a:cubicBezTo>
                  <a:cubicBezTo>
                    <a:pt x="1188720" y="2282613"/>
                    <a:pt x="1239835" y="2282425"/>
                    <a:pt x="1290320" y="2275840"/>
                  </a:cubicBezTo>
                  <a:cubicBezTo>
                    <a:pt x="1318013" y="2272228"/>
                    <a:pt x="1371600" y="2255520"/>
                    <a:pt x="1371600" y="2255520"/>
                  </a:cubicBezTo>
                  <a:cubicBezTo>
                    <a:pt x="1642533" y="2258907"/>
                    <a:pt x="1913610" y="2256234"/>
                    <a:pt x="2184400" y="2265680"/>
                  </a:cubicBezTo>
                  <a:cubicBezTo>
                    <a:pt x="2205806" y="2266427"/>
                    <a:pt x="2224580" y="2280805"/>
                    <a:pt x="2245360" y="2286000"/>
                  </a:cubicBezTo>
                  <a:lnTo>
                    <a:pt x="2326640" y="2306320"/>
                  </a:lnTo>
                  <a:lnTo>
                    <a:pt x="2367280" y="2316480"/>
                  </a:lnTo>
                  <a:cubicBezTo>
                    <a:pt x="2445173" y="2313093"/>
                    <a:pt x="2523407" y="2314343"/>
                    <a:pt x="2600960" y="2306320"/>
                  </a:cubicBezTo>
                  <a:cubicBezTo>
                    <a:pt x="2622265" y="2304116"/>
                    <a:pt x="2641404" y="2292155"/>
                    <a:pt x="2661920" y="2286000"/>
                  </a:cubicBezTo>
                  <a:cubicBezTo>
                    <a:pt x="2675295" y="2281988"/>
                    <a:pt x="2689313" y="2280256"/>
                    <a:pt x="2702560" y="2275840"/>
                  </a:cubicBezTo>
                  <a:cubicBezTo>
                    <a:pt x="2719862" y="2270073"/>
                    <a:pt x="2735929" y="2260883"/>
                    <a:pt x="2753360" y="2255520"/>
                  </a:cubicBezTo>
                  <a:cubicBezTo>
                    <a:pt x="2780052" y="2247307"/>
                    <a:pt x="2807547" y="2241973"/>
                    <a:pt x="2834640" y="2235200"/>
                  </a:cubicBezTo>
                  <a:cubicBezTo>
                    <a:pt x="2848187" y="2225040"/>
                    <a:pt x="2861501" y="2214562"/>
                    <a:pt x="2875280" y="2204720"/>
                  </a:cubicBezTo>
                  <a:cubicBezTo>
                    <a:pt x="2885216" y="2197623"/>
                    <a:pt x="2897813" y="2193671"/>
                    <a:pt x="2905760" y="2184400"/>
                  </a:cubicBezTo>
                  <a:cubicBezTo>
                    <a:pt x="2943611" y="2140241"/>
                    <a:pt x="2928986" y="2143752"/>
                    <a:pt x="2946400" y="2103120"/>
                  </a:cubicBezTo>
                  <a:cubicBezTo>
                    <a:pt x="2952366" y="2089199"/>
                    <a:pt x="2960569" y="2076320"/>
                    <a:pt x="2966720" y="2062480"/>
                  </a:cubicBezTo>
                  <a:cubicBezTo>
                    <a:pt x="2974127" y="2045814"/>
                    <a:pt x="2980267" y="2028613"/>
                    <a:pt x="2987040" y="2011680"/>
                  </a:cubicBezTo>
                  <a:cubicBezTo>
                    <a:pt x="3008875" y="1858838"/>
                    <a:pt x="2992214" y="1914877"/>
                    <a:pt x="3017520" y="1838960"/>
                  </a:cubicBezTo>
                  <a:cubicBezTo>
                    <a:pt x="3010747" y="1744133"/>
                    <a:pt x="3012829" y="1648255"/>
                    <a:pt x="2997200" y="1554480"/>
                  </a:cubicBezTo>
                  <a:cubicBezTo>
                    <a:pt x="2992220" y="1524601"/>
                    <a:pt x="2973363" y="1498404"/>
                    <a:pt x="2956560" y="1473200"/>
                  </a:cubicBezTo>
                  <a:cubicBezTo>
                    <a:pt x="2929027" y="1431901"/>
                    <a:pt x="2898813" y="1384973"/>
                    <a:pt x="2865120" y="1351280"/>
                  </a:cubicBezTo>
                  <a:cubicBezTo>
                    <a:pt x="2848187" y="1334347"/>
                    <a:pt x="2829484" y="1319014"/>
                    <a:pt x="2814320" y="1300480"/>
                  </a:cubicBezTo>
                  <a:cubicBezTo>
                    <a:pt x="2798855" y="1281579"/>
                    <a:pt x="2788570" y="1258877"/>
                    <a:pt x="2773680" y="1239520"/>
                  </a:cubicBezTo>
                  <a:cubicBezTo>
                    <a:pt x="2754643" y="1214771"/>
                    <a:pt x="2733040" y="1192107"/>
                    <a:pt x="2712720" y="1168400"/>
                  </a:cubicBezTo>
                  <a:cubicBezTo>
                    <a:pt x="2679053" y="1000064"/>
                    <a:pt x="2717545" y="1204376"/>
                    <a:pt x="2682240" y="792480"/>
                  </a:cubicBezTo>
                  <a:cubicBezTo>
                    <a:pt x="2679892" y="765086"/>
                    <a:pt x="2664711" y="754184"/>
                    <a:pt x="2651760" y="731520"/>
                  </a:cubicBezTo>
                  <a:cubicBezTo>
                    <a:pt x="2597203" y="636045"/>
                    <a:pt x="2670339" y="747371"/>
                    <a:pt x="2600960" y="650240"/>
                  </a:cubicBezTo>
                  <a:cubicBezTo>
                    <a:pt x="2593863" y="640304"/>
                    <a:pt x="2588854" y="628795"/>
                    <a:pt x="2580640" y="619760"/>
                  </a:cubicBezTo>
                  <a:cubicBezTo>
                    <a:pt x="2554866" y="591409"/>
                    <a:pt x="2531241" y="559734"/>
                    <a:pt x="2499360" y="538480"/>
                  </a:cubicBezTo>
                  <a:cubicBezTo>
                    <a:pt x="2489200" y="531707"/>
                    <a:pt x="2478070" y="526201"/>
                    <a:pt x="2468880" y="518160"/>
                  </a:cubicBezTo>
                  <a:cubicBezTo>
                    <a:pt x="2397037" y="455297"/>
                    <a:pt x="2446823" y="476941"/>
                    <a:pt x="2387600" y="457200"/>
                  </a:cubicBezTo>
                  <a:cubicBezTo>
                    <a:pt x="2352134" y="430601"/>
                    <a:pt x="2341395" y="417044"/>
                    <a:pt x="2296160" y="406400"/>
                  </a:cubicBezTo>
                  <a:cubicBezTo>
                    <a:pt x="2256055" y="396963"/>
                    <a:pt x="2213326" y="399109"/>
                    <a:pt x="2174240" y="386080"/>
                  </a:cubicBezTo>
                  <a:lnTo>
                    <a:pt x="2021840" y="335280"/>
                  </a:lnTo>
                  <a:cubicBezTo>
                    <a:pt x="2001520" y="328507"/>
                    <a:pt x="1982084" y="317989"/>
                    <a:pt x="1960880" y="314960"/>
                  </a:cubicBezTo>
                  <a:cubicBezTo>
                    <a:pt x="1780089" y="289133"/>
                    <a:pt x="1968881" y="318592"/>
                    <a:pt x="1849120" y="294640"/>
                  </a:cubicBezTo>
                  <a:cubicBezTo>
                    <a:pt x="1828920" y="290600"/>
                    <a:pt x="1808270" y="288949"/>
                    <a:pt x="1788160" y="284480"/>
                  </a:cubicBezTo>
                  <a:cubicBezTo>
                    <a:pt x="1777705" y="282157"/>
                    <a:pt x="1768135" y="276643"/>
                    <a:pt x="1757680" y="274320"/>
                  </a:cubicBezTo>
                  <a:cubicBezTo>
                    <a:pt x="1737570" y="269851"/>
                    <a:pt x="1716830" y="268629"/>
                    <a:pt x="1696720" y="264160"/>
                  </a:cubicBezTo>
                  <a:cubicBezTo>
                    <a:pt x="1686265" y="261837"/>
                    <a:pt x="1676630" y="256597"/>
                    <a:pt x="1666240" y="254000"/>
                  </a:cubicBezTo>
                  <a:cubicBezTo>
                    <a:pt x="1601763" y="237881"/>
                    <a:pt x="1610025" y="248808"/>
                    <a:pt x="1534160" y="223520"/>
                  </a:cubicBezTo>
                  <a:cubicBezTo>
                    <a:pt x="1524000" y="220133"/>
                    <a:pt x="1513259" y="218149"/>
                    <a:pt x="1503680" y="213360"/>
                  </a:cubicBezTo>
                  <a:cubicBezTo>
                    <a:pt x="1424898" y="173969"/>
                    <a:pt x="1519332" y="208417"/>
                    <a:pt x="1442720" y="182880"/>
                  </a:cubicBezTo>
                  <a:cubicBezTo>
                    <a:pt x="1409006" y="157594"/>
                    <a:pt x="1408346" y="150406"/>
                    <a:pt x="1371600" y="142240"/>
                  </a:cubicBezTo>
                  <a:cubicBezTo>
                    <a:pt x="1351490" y="137771"/>
                    <a:pt x="1359747" y="137160"/>
                    <a:pt x="1341120" y="1219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0080DBE1-B4AC-4C01-B9C4-17229395DD4F}"/>
                </a:ext>
              </a:extLst>
            </p:cNvPr>
            <p:cNvSpPr/>
            <p:nvPr/>
          </p:nvSpPr>
          <p:spPr>
            <a:xfrm>
              <a:off x="1215295" y="47866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6C5E2C1-D9BF-48BB-809D-112AE653E94A}"/>
                </a:ext>
              </a:extLst>
            </p:cNvPr>
            <p:cNvSpPr/>
            <p:nvPr/>
          </p:nvSpPr>
          <p:spPr>
            <a:xfrm>
              <a:off x="1088295" y="50681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DA07F6D-9AF8-46E5-BA79-6F240AB39C88}"/>
                </a:ext>
              </a:extLst>
            </p:cNvPr>
            <p:cNvSpPr/>
            <p:nvPr/>
          </p:nvSpPr>
          <p:spPr>
            <a:xfrm>
              <a:off x="1558195" y="450090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1F4D7E7-B2D7-4AF9-9682-D7FB67326586}"/>
                </a:ext>
              </a:extLst>
            </p:cNvPr>
            <p:cNvSpPr/>
            <p:nvPr/>
          </p:nvSpPr>
          <p:spPr>
            <a:xfrm>
              <a:off x="1303340" y="527538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77D8B993-A518-4FCA-89F6-D6DCF89775F8}"/>
                </a:ext>
              </a:extLst>
            </p:cNvPr>
            <p:cNvSpPr/>
            <p:nvPr/>
          </p:nvSpPr>
          <p:spPr>
            <a:xfrm>
              <a:off x="1462945" y="552235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DFFDEDA-970D-44DC-9904-C38028BA03C4}"/>
                </a:ext>
              </a:extLst>
            </p:cNvPr>
            <p:cNvSpPr/>
            <p:nvPr/>
          </p:nvSpPr>
          <p:spPr>
            <a:xfrm>
              <a:off x="3205610" y="555835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03D0380-75C4-4739-BD04-97DAC7BB9CE8}"/>
                </a:ext>
              </a:extLst>
            </p:cNvPr>
            <p:cNvSpPr/>
            <p:nvPr/>
          </p:nvSpPr>
          <p:spPr>
            <a:xfrm>
              <a:off x="1995295" y="60693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B477871D-B22C-4D4B-BF62-3BADE899D447}"/>
                </a:ext>
              </a:extLst>
            </p:cNvPr>
            <p:cNvSpPr/>
            <p:nvPr/>
          </p:nvSpPr>
          <p:spPr>
            <a:xfrm>
              <a:off x="2917946" y="617163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A93B2366-3BA9-4292-B061-D209DCBA750D}"/>
                </a:ext>
              </a:extLst>
            </p:cNvPr>
            <p:cNvSpPr/>
            <p:nvPr/>
          </p:nvSpPr>
          <p:spPr>
            <a:xfrm>
              <a:off x="2401474" y="613563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F899DA45-2B95-4E44-9110-A50B324E5EC2}"/>
                </a:ext>
              </a:extLst>
            </p:cNvPr>
            <p:cNvSpPr/>
            <p:nvPr/>
          </p:nvSpPr>
          <p:spPr>
            <a:xfrm>
              <a:off x="2149670" y="465330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E45B4539-67F8-45F2-8951-E04937EF22EA}"/>
                </a:ext>
              </a:extLst>
            </p:cNvPr>
            <p:cNvSpPr/>
            <p:nvPr/>
          </p:nvSpPr>
          <p:spPr>
            <a:xfrm>
              <a:off x="1863340" y="453690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F320014-3E18-48E6-9857-BAD23D9409E6}"/>
                </a:ext>
              </a:extLst>
            </p:cNvPr>
            <p:cNvSpPr/>
            <p:nvPr/>
          </p:nvSpPr>
          <p:spPr>
            <a:xfrm>
              <a:off x="3006315" y="51676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F81B7720-BC13-4078-A1A5-F883B1051B69}"/>
                </a:ext>
              </a:extLst>
            </p:cNvPr>
            <p:cNvSpPr/>
            <p:nvPr/>
          </p:nvSpPr>
          <p:spPr>
            <a:xfrm>
              <a:off x="1672495" y="58174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ACFCB5EE-50FC-415E-8C8D-73C659DFDABF}"/>
                </a:ext>
              </a:extLst>
            </p:cNvPr>
            <p:cNvSpPr/>
            <p:nvPr/>
          </p:nvSpPr>
          <p:spPr>
            <a:xfrm>
              <a:off x="2538267" y="47506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1F2C40A6-7F00-403D-BC46-E123B384530C}"/>
                </a:ext>
              </a:extLst>
            </p:cNvPr>
            <p:cNvSpPr/>
            <p:nvPr/>
          </p:nvSpPr>
          <p:spPr>
            <a:xfrm>
              <a:off x="2828657" y="48861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54FCDEF0-6EEF-424C-ABC6-3F5E3F68F6C1}"/>
                </a:ext>
              </a:extLst>
            </p:cNvPr>
            <p:cNvSpPr/>
            <p:nvPr/>
          </p:nvSpPr>
          <p:spPr>
            <a:xfrm>
              <a:off x="3393345" y="602999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72BD0F31-D867-4BAD-8FC3-3149EAA0E504}"/>
                </a:ext>
              </a:extLst>
            </p:cNvPr>
            <p:cNvSpPr/>
            <p:nvPr/>
          </p:nvSpPr>
          <p:spPr>
            <a:xfrm>
              <a:off x="1881340" y="48681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1E5E1E1E-4C71-418A-9F82-96AA6DA4D837}"/>
                </a:ext>
              </a:extLst>
            </p:cNvPr>
            <p:cNvSpPr/>
            <p:nvPr/>
          </p:nvSpPr>
          <p:spPr>
            <a:xfrm>
              <a:off x="1615885" y="51496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A95A429-D43A-4EDE-8B1E-1795F6257444}"/>
                </a:ext>
              </a:extLst>
            </p:cNvPr>
            <p:cNvSpPr/>
            <p:nvPr/>
          </p:nvSpPr>
          <p:spPr>
            <a:xfrm>
              <a:off x="2408507" y="503410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5A30B5D0-FA99-4AA8-B9A3-BE44435434F0}"/>
                </a:ext>
              </a:extLst>
            </p:cNvPr>
            <p:cNvSpPr/>
            <p:nvPr/>
          </p:nvSpPr>
          <p:spPr>
            <a:xfrm>
              <a:off x="2149670" y="531096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528938BD-50F2-44B3-BD36-8905910D4D7E}"/>
                </a:ext>
              </a:extLst>
            </p:cNvPr>
            <p:cNvSpPr/>
            <p:nvPr/>
          </p:nvSpPr>
          <p:spPr>
            <a:xfrm>
              <a:off x="1959295" y="561193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08DA81C8-8973-4AB2-8FE8-61FE0047A8B3}"/>
                </a:ext>
              </a:extLst>
            </p:cNvPr>
            <p:cNvSpPr/>
            <p:nvPr/>
          </p:nvSpPr>
          <p:spPr>
            <a:xfrm>
              <a:off x="2828657" y="546925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D24907E9-7084-4C22-8C89-15C4FEDDEE96}"/>
                </a:ext>
              </a:extLst>
            </p:cNvPr>
            <p:cNvSpPr/>
            <p:nvPr/>
          </p:nvSpPr>
          <p:spPr>
            <a:xfrm>
              <a:off x="2556267" y="577524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FE68F008-A66B-434D-9BEE-58FD05E387D1}"/>
                </a:ext>
              </a:extLst>
            </p:cNvPr>
            <p:cNvSpPr/>
            <p:nvPr/>
          </p:nvSpPr>
          <p:spPr>
            <a:xfrm>
              <a:off x="1540195" y="485015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9775D36C-F7B5-4B71-9EAB-BFAA5B66C351}"/>
                </a:ext>
              </a:extLst>
            </p:cNvPr>
            <p:cNvSpPr/>
            <p:nvPr/>
          </p:nvSpPr>
          <p:spPr>
            <a:xfrm>
              <a:off x="3006315" y="5864684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7C0E89AE-A7E1-439E-A288-6E58C4D47BB2}"/>
                </a:ext>
              </a:extLst>
            </p:cNvPr>
            <p:cNvSpPr/>
            <p:nvPr/>
          </p:nvSpPr>
          <p:spPr>
            <a:xfrm>
              <a:off x="2560274" y="527538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E270A64A-9056-4441-A457-7C691A95E297}"/>
                </a:ext>
              </a:extLst>
            </p:cNvPr>
            <p:cNvSpPr/>
            <p:nvPr/>
          </p:nvSpPr>
          <p:spPr>
            <a:xfrm>
              <a:off x="2094110" y="504638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00DA3A62-757B-4C27-AB6C-2C845F2705E8}"/>
                </a:ext>
              </a:extLst>
            </p:cNvPr>
            <p:cNvSpPr/>
            <p:nvPr/>
          </p:nvSpPr>
          <p:spPr>
            <a:xfrm>
              <a:off x="1831080" y="532456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5E24621-2C26-48D2-97F8-D60FAF82CEDC}"/>
                </a:ext>
              </a:extLst>
            </p:cNvPr>
            <p:cNvSpPr/>
            <p:nvPr/>
          </p:nvSpPr>
          <p:spPr>
            <a:xfrm>
              <a:off x="2288445" y="564793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4EF716CD-01AF-4B0B-BEBA-C2ACA75995CB}"/>
              </a:ext>
            </a:extLst>
          </p:cNvPr>
          <p:cNvGrpSpPr/>
          <p:nvPr/>
        </p:nvGrpSpPr>
        <p:grpSpPr>
          <a:xfrm>
            <a:off x="3223222" y="3377580"/>
            <a:ext cx="3017520" cy="2316480"/>
            <a:chOff x="4437334" y="4117142"/>
            <a:chExt cx="3017520" cy="2316480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8E103508-E4E8-4760-9F94-48E1F44D23A5}"/>
                </a:ext>
              </a:extLst>
            </p:cNvPr>
            <p:cNvGrpSpPr/>
            <p:nvPr/>
          </p:nvGrpSpPr>
          <p:grpSpPr>
            <a:xfrm>
              <a:off x="4437334" y="4117142"/>
              <a:ext cx="3017520" cy="2316480"/>
              <a:chOff x="711200" y="4155440"/>
              <a:chExt cx="3017520" cy="2316480"/>
            </a:xfrm>
          </p:grpSpPr>
          <p:sp>
            <p:nvSpPr>
              <p:cNvPr id="49" name="Полилиния: фигура 48">
                <a:extLst>
                  <a:ext uri="{FF2B5EF4-FFF2-40B4-BE49-F238E27FC236}">
                    <a16:creationId xmlns:a16="http://schemas.microsoft.com/office/drawing/2014/main" id="{95C8A036-7C8F-4E1C-A0D1-0B657F91FD76}"/>
                  </a:ext>
                </a:extLst>
              </p:cNvPr>
              <p:cNvSpPr/>
              <p:nvPr/>
            </p:nvSpPr>
            <p:spPr>
              <a:xfrm>
                <a:off x="711200" y="4155440"/>
                <a:ext cx="3017520" cy="2316480"/>
              </a:xfrm>
              <a:custGeom>
                <a:avLst/>
                <a:gdLst>
                  <a:gd name="connsiteX0" fmla="*/ 1341120 w 3017520"/>
                  <a:gd name="connsiteY0" fmla="*/ 121920 h 2316480"/>
                  <a:gd name="connsiteX1" fmla="*/ 1259840 w 3017520"/>
                  <a:gd name="connsiteY1" fmla="*/ 50800 h 2316480"/>
                  <a:gd name="connsiteX2" fmla="*/ 1188720 w 3017520"/>
                  <a:gd name="connsiteY2" fmla="*/ 30480 h 2316480"/>
                  <a:gd name="connsiteX3" fmla="*/ 1158240 w 3017520"/>
                  <a:gd name="connsiteY3" fmla="*/ 20320 h 2316480"/>
                  <a:gd name="connsiteX4" fmla="*/ 995680 w 3017520"/>
                  <a:gd name="connsiteY4" fmla="*/ 0 h 2316480"/>
                  <a:gd name="connsiteX5" fmla="*/ 711200 w 3017520"/>
                  <a:gd name="connsiteY5" fmla="*/ 10160 h 2316480"/>
                  <a:gd name="connsiteX6" fmla="*/ 670560 w 3017520"/>
                  <a:gd name="connsiteY6" fmla="*/ 40640 h 2316480"/>
                  <a:gd name="connsiteX7" fmla="*/ 640080 w 3017520"/>
                  <a:gd name="connsiteY7" fmla="*/ 50800 h 2316480"/>
                  <a:gd name="connsiteX8" fmla="*/ 609600 w 3017520"/>
                  <a:gd name="connsiteY8" fmla="*/ 71120 h 2316480"/>
                  <a:gd name="connsiteX9" fmla="*/ 579120 w 3017520"/>
                  <a:gd name="connsiteY9" fmla="*/ 81280 h 2316480"/>
                  <a:gd name="connsiteX10" fmla="*/ 508000 w 3017520"/>
                  <a:gd name="connsiteY10" fmla="*/ 111760 h 2316480"/>
                  <a:gd name="connsiteX11" fmla="*/ 457200 w 3017520"/>
                  <a:gd name="connsiteY11" fmla="*/ 172720 h 2316480"/>
                  <a:gd name="connsiteX12" fmla="*/ 426720 w 3017520"/>
                  <a:gd name="connsiteY12" fmla="*/ 203200 h 2316480"/>
                  <a:gd name="connsiteX13" fmla="*/ 386080 w 3017520"/>
                  <a:gd name="connsiteY13" fmla="*/ 264160 h 2316480"/>
                  <a:gd name="connsiteX14" fmla="*/ 375920 w 3017520"/>
                  <a:gd name="connsiteY14" fmla="*/ 294640 h 2316480"/>
                  <a:gd name="connsiteX15" fmla="*/ 345440 w 3017520"/>
                  <a:gd name="connsiteY15" fmla="*/ 325120 h 2316480"/>
                  <a:gd name="connsiteX16" fmla="*/ 335280 w 3017520"/>
                  <a:gd name="connsiteY16" fmla="*/ 355600 h 2316480"/>
                  <a:gd name="connsiteX17" fmla="*/ 294640 w 3017520"/>
                  <a:gd name="connsiteY17" fmla="*/ 416560 h 2316480"/>
                  <a:gd name="connsiteX18" fmla="*/ 274320 w 3017520"/>
                  <a:gd name="connsiteY18" fmla="*/ 447040 h 2316480"/>
                  <a:gd name="connsiteX19" fmla="*/ 254000 w 3017520"/>
                  <a:gd name="connsiteY19" fmla="*/ 477520 h 2316480"/>
                  <a:gd name="connsiteX20" fmla="*/ 223520 w 3017520"/>
                  <a:gd name="connsiteY20" fmla="*/ 497840 h 2316480"/>
                  <a:gd name="connsiteX21" fmla="*/ 162560 w 3017520"/>
                  <a:gd name="connsiteY21" fmla="*/ 558800 h 2316480"/>
                  <a:gd name="connsiteX22" fmla="*/ 121920 w 3017520"/>
                  <a:gd name="connsiteY22" fmla="*/ 619760 h 2316480"/>
                  <a:gd name="connsiteX23" fmla="*/ 101600 w 3017520"/>
                  <a:gd name="connsiteY23" fmla="*/ 660400 h 2316480"/>
                  <a:gd name="connsiteX24" fmla="*/ 71120 w 3017520"/>
                  <a:gd name="connsiteY24" fmla="*/ 690880 h 2316480"/>
                  <a:gd name="connsiteX25" fmla="*/ 50800 w 3017520"/>
                  <a:gd name="connsiteY25" fmla="*/ 731520 h 2316480"/>
                  <a:gd name="connsiteX26" fmla="*/ 30480 w 3017520"/>
                  <a:gd name="connsiteY26" fmla="*/ 762000 h 2316480"/>
                  <a:gd name="connsiteX27" fmla="*/ 10160 w 3017520"/>
                  <a:gd name="connsiteY27" fmla="*/ 853440 h 2316480"/>
                  <a:gd name="connsiteX28" fmla="*/ 0 w 3017520"/>
                  <a:gd name="connsiteY28" fmla="*/ 883920 h 2316480"/>
                  <a:gd name="connsiteX29" fmla="*/ 10160 w 3017520"/>
                  <a:gd name="connsiteY29" fmla="*/ 1036320 h 2316480"/>
                  <a:gd name="connsiteX30" fmla="*/ 50800 w 3017520"/>
                  <a:gd name="connsiteY30" fmla="*/ 1117600 h 2316480"/>
                  <a:gd name="connsiteX31" fmla="*/ 121920 w 3017520"/>
                  <a:gd name="connsiteY31" fmla="*/ 1219200 h 2316480"/>
                  <a:gd name="connsiteX32" fmla="*/ 193040 w 3017520"/>
                  <a:gd name="connsiteY32" fmla="*/ 1310640 h 2316480"/>
                  <a:gd name="connsiteX33" fmla="*/ 233680 w 3017520"/>
                  <a:gd name="connsiteY33" fmla="*/ 1351280 h 2316480"/>
                  <a:gd name="connsiteX34" fmla="*/ 294640 w 3017520"/>
                  <a:gd name="connsiteY34" fmla="*/ 1422400 h 2316480"/>
                  <a:gd name="connsiteX35" fmla="*/ 304800 w 3017520"/>
                  <a:gd name="connsiteY35" fmla="*/ 1452880 h 2316480"/>
                  <a:gd name="connsiteX36" fmla="*/ 335280 w 3017520"/>
                  <a:gd name="connsiteY36" fmla="*/ 1493520 h 2316480"/>
                  <a:gd name="connsiteX37" fmla="*/ 355600 w 3017520"/>
                  <a:gd name="connsiteY37" fmla="*/ 1524000 h 2316480"/>
                  <a:gd name="connsiteX38" fmla="*/ 365760 w 3017520"/>
                  <a:gd name="connsiteY38" fmla="*/ 1574800 h 2316480"/>
                  <a:gd name="connsiteX39" fmla="*/ 396240 w 3017520"/>
                  <a:gd name="connsiteY39" fmla="*/ 1625600 h 2316480"/>
                  <a:gd name="connsiteX40" fmla="*/ 416560 w 3017520"/>
                  <a:gd name="connsiteY40" fmla="*/ 1676400 h 2316480"/>
                  <a:gd name="connsiteX41" fmla="*/ 436880 w 3017520"/>
                  <a:gd name="connsiteY41" fmla="*/ 1717040 h 2316480"/>
                  <a:gd name="connsiteX42" fmla="*/ 457200 w 3017520"/>
                  <a:gd name="connsiteY42" fmla="*/ 1778000 h 2316480"/>
                  <a:gd name="connsiteX43" fmla="*/ 508000 w 3017520"/>
                  <a:gd name="connsiteY43" fmla="*/ 1879600 h 2316480"/>
                  <a:gd name="connsiteX44" fmla="*/ 660400 w 3017520"/>
                  <a:gd name="connsiteY44" fmla="*/ 2011680 h 2316480"/>
                  <a:gd name="connsiteX45" fmla="*/ 690880 w 3017520"/>
                  <a:gd name="connsiteY45" fmla="*/ 2042160 h 2316480"/>
                  <a:gd name="connsiteX46" fmla="*/ 782320 w 3017520"/>
                  <a:gd name="connsiteY46" fmla="*/ 2092960 h 2316480"/>
                  <a:gd name="connsiteX47" fmla="*/ 853440 w 3017520"/>
                  <a:gd name="connsiteY47" fmla="*/ 2143760 h 2316480"/>
                  <a:gd name="connsiteX48" fmla="*/ 894080 w 3017520"/>
                  <a:gd name="connsiteY48" fmla="*/ 2164080 h 2316480"/>
                  <a:gd name="connsiteX49" fmla="*/ 934720 w 3017520"/>
                  <a:gd name="connsiteY49" fmla="*/ 2194560 h 2316480"/>
                  <a:gd name="connsiteX50" fmla="*/ 1005840 w 3017520"/>
                  <a:gd name="connsiteY50" fmla="*/ 2225040 h 2316480"/>
                  <a:gd name="connsiteX51" fmla="*/ 1036320 w 3017520"/>
                  <a:gd name="connsiteY51" fmla="*/ 2245360 h 2316480"/>
                  <a:gd name="connsiteX52" fmla="*/ 1066800 w 3017520"/>
                  <a:gd name="connsiteY52" fmla="*/ 2255520 h 2316480"/>
                  <a:gd name="connsiteX53" fmla="*/ 1137920 w 3017520"/>
                  <a:gd name="connsiteY53" fmla="*/ 2286000 h 2316480"/>
                  <a:gd name="connsiteX54" fmla="*/ 1290320 w 3017520"/>
                  <a:gd name="connsiteY54" fmla="*/ 2275840 h 2316480"/>
                  <a:gd name="connsiteX55" fmla="*/ 1371600 w 3017520"/>
                  <a:gd name="connsiteY55" fmla="*/ 2255520 h 2316480"/>
                  <a:gd name="connsiteX56" fmla="*/ 2184400 w 3017520"/>
                  <a:gd name="connsiteY56" fmla="*/ 2265680 h 2316480"/>
                  <a:gd name="connsiteX57" fmla="*/ 2245360 w 3017520"/>
                  <a:gd name="connsiteY57" fmla="*/ 2286000 h 2316480"/>
                  <a:gd name="connsiteX58" fmla="*/ 2326640 w 3017520"/>
                  <a:gd name="connsiteY58" fmla="*/ 2306320 h 2316480"/>
                  <a:gd name="connsiteX59" fmla="*/ 2367280 w 3017520"/>
                  <a:gd name="connsiteY59" fmla="*/ 2316480 h 2316480"/>
                  <a:gd name="connsiteX60" fmla="*/ 2600960 w 3017520"/>
                  <a:gd name="connsiteY60" fmla="*/ 2306320 h 2316480"/>
                  <a:gd name="connsiteX61" fmla="*/ 2661920 w 3017520"/>
                  <a:gd name="connsiteY61" fmla="*/ 2286000 h 2316480"/>
                  <a:gd name="connsiteX62" fmla="*/ 2702560 w 3017520"/>
                  <a:gd name="connsiteY62" fmla="*/ 2275840 h 2316480"/>
                  <a:gd name="connsiteX63" fmla="*/ 2753360 w 3017520"/>
                  <a:gd name="connsiteY63" fmla="*/ 2255520 h 2316480"/>
                  <a:gd name="connsiteX64" fmla="*/ 2834640 w 3017520"/>
                  <a:gd name="connsiteY64" fmla="*/ 2235200 h 2316480"/>
                  <a:gd name="connsiteX65" fmla="*/ 2875280 w 3017520"/>
                  <a:gd name="connsiteY65" fmla="*/ 2204720 h 2316480"/>
                  <a:gd name="connsiteX66" fmla="*/ 2905760 w 3017520"/>
                  <a:gd name="connsiteY66" fmla="*/ 2184400 h 2316480"/>
                  <a:gd name="connsiteX67" fmla="*/ 2946400 w 3017520"/>
                  <a:gd name="connsiteY67" fmla="*/ 2103120 h 2316480"/>
                  <a:gd name="connsiteX68" fmla="*/ 2966720 w 3017520"/>
                  <a:gd name="connsiteY68" fmla="*/ 2062480 h 2316480"/>
                  <a:gd name="connsiteX69" fmla="*/ 2987040 w 3017520"/>
                  <a:gd name="connsiteY69" fmla="*/ 2011680 h 2316480"/>
                  <a:gd name="connsiteX70" fmla="*/ 3017520 w 3017520"/>
                  <a:gd name="connsiteY70" fmla="*/ 1838960 h 2316480"/>
                  <a:gd name="connsiteX71" fmla="*/ 2997200 w 3017520"/>
                  <a:gd name="connsiteY71" fmla="*/ 1554480 h 2316480"/>
                  <a:gd name="connsiteX72" fmla="*/ 2956560 w 3017520"/>
                  <a:gd name="connsiteY72" fmla="*/ 1473200 h 2316480"/>
                  <a:gd name="connsiteX73" fmla="*/ 2865120 w 3017520"/>
                  <a:gd name="connsiteY73" fmla="*/ 1351280 h 2316480"/>
                  <a:gd name="connsiteX74" fmla="*/ 2814320 w 3017520"/>
                  <a:gd name="connsiteY74" fmla="*/ 1300480 h 2316480"/>
                  <a:gd name="connsiteX75" fmla="*/ 2773680 w 3017520"/>
                  <a:gd name="connsiteY75" fmla="*/ 1239520 h 2316480"/>
                  <a:gd name="connsiteX76" fmla="*/ 2712720 w 3017520"/>
                  <a:gd name="connsiteY76" fmla="*/ 1168400 h 2316480"/>
                  <a:gd name="connsiteX77" fmla="*/ 2682240 w 3017520"/>
                  <a:gd name="connsiteY77" fmla="*/ 792480 h 2316480"/>
                  <a:gd name="connsiteX78" fmla="*/ 2651760 w 3017520"/>
                  <a:gd name="connsiteY78" fmla="*/ 731520 h 2316480"/>
                  <a:gd name="connsiteX79" fmla="*/ 2600960 w 3017520"/>
                  <a:gd name="connsiteY79" fmla="*/ 650240 h 2316480"/>
                  <a:gd name="connsiteX80" fmla="*/ 2580640 w 3017520"/>
                  <a:gd name="connsiteY80" fmla="*/ 619760 h 2316480"/>
                  <a:gd name="connsiteX81" fmla="*/ 2499360 w 3017520"/>
                  <a:gd name="connsiteY81" fmla="*/ 538480 h 2316480"/>
                  <a:gd name="connsiteX82" fmla="*/ 2468880 w 3017520"/>
                  <a:gd name="connsiteY82" fmla="*/ 518160 h 2316480"/>
                  <a:gd name="connsiteX83" fmla="*/ 2387600 w 3017520"/>
                  <a:gd name="connsiteY83" fmla="*/ 457200 h 2316480"/>
                  <a:gd name="connsiteX84" fmla="*/ 2296160 w 3017520"/>
                  <a:gd name="connsiteY84" fmla="*/ 406400 h 2316480"/>
                  <a:gd name="connsiteX85" fmla="*/ 2174240 w 3017520"/>
                  <a:gd name="connsiteY85" fmla="*/ 386080 h 2316480"/>
                  <a:gd name="connsiteX86" fmla="*/ 2021840 w 3017520"/>
                  <a:gd name="connsiteY86" fmla="*/ 335280 h 2316480"/>
                  <a:gd name="connsiteX87" fmla="*/ 1960880 w 3017520"/>
                  <a:gd name="connsiteY87" fmla="*/ 314960 h 2316480"/>
                  <a:gd name="connsiteX88" fmla="*/ 1849120 w 3017520"/>
                  <a:gd name="connsiteY88" fmla="*/ 294640 h 2316480"/>
                  <a:gd name="connsiteX89" fmla="*/ 1788160 w 3017520"/>
                  <a:gd name="connsiteY89" fmla="*/ 284480 h 2316480"/>
                  <a:gd name="connsiteX90" fmla="*/ 1757680 w 3017520"/>
                  <a:gd name="connsiteY90" fmla="*/ 274320 h 2316480"/>
                  <a:gd name="connsiteX91" fmla="*/ 1696720 w 3017520"/>
                  <a:gd name="connsiteY91" fmla="*/ 264160 h 2316480"/>
                  <a:gd name="connsiteX92" fmla="*/ 1666240 w 3017520"/>
                  <a:gd name="connsiteY92" fmla="*/ 254000 h 2316480"/>
                  <a:gd name="connsiteX93" fmla="*/ 1534160 w 3017520"/>
                  <a:gd name="connsiteY93" fmla="*/ 223520 h 2316480"/>
                  <a:gd name="connsiteX94" fmla="*/ 1503680 w 3017520"/>
                  <a:gd name="connsiteY94" fmla="*/ 213360 h 2316480"/>
                  <a:gd name="connsiteX95" fmla="*/ 1442720 w 3017520"/>
                  <a:gd name="connsiteY95" fmla="*/ 182880 h 2316480"/>
                  <a:gd name="connsiteX96" fmla="*/ 1371600 w 3017520"/>
                  <a:gd name="connsiteY96" fmla="*/ 142240 h 2316480"/>
                  <a:gd name="connsiteX97" fmla="*/ 1341120 w 3017520"/>
                  <a:gd name="connsiteY97" fmla="*/ 121920 h 231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3017520" h="2316480">
                    <a:moveTo>
                      <a:pt x="1341120" y="121920"/>
                    </a:moveTo>
                    <a:cubicBezTo>
                      <a:pt x="1322493" y="106680"/>
                      <a:pt x="1293444" y="67602"/>
                      <a:pt x="1259840" y="50800"/>
                    </a:cubicBezTo>
                    <a:cubicBezTo>
                      <a:pt x="1243600" y="42680"/>
                      <a:pt x="1203911" y="34820"/>
                      <a:pt x="1188720" y="30480"/>
                    </a:cubicBezTo>
                    <a:cubicBezTo>
                      <a:pt x="1178422" y="27538"/>
                      <a:pt x="1168695" y="22643"/>
                      <a:pt x="1158240" y="20320"/>
                    </a:cubicBezTo>
                    <a:cubicBezTo>
                      <a:pt x="1106677" y="8862"/>
                      <a:pt x="1046785" y="5110"/>
                      <a:pt x="995680" y="0"/>
                    </a:cubicBezTo>
                    <a:cubicBezTo>
                      <a:pt x="900853" y="3387"/>
                      <a:pt x="805354" y="-1609"/>
                      <a:pt x="711200" y="10160"/>
                    </a:cubicBezTo>
                    <a:cubicBezTo>
                      <a:pt x="694397" y="12260"/>
                      <a:pt x="685262" y="32239"/>
                      <a:pt x="670560" y="40640"/>
                    </a:cubicBezTo>
                    <a:cubicBezTo>
                      <a:pt x="661261" y="45953"/>
                      <a:pt x="649659" y="46011"/>
                      <a:pt x="640080" y="50800"/>
                    </a:cubicBezTo>
                    <a:cubicBezTo>
                      <a:pt x="629158" y="56261"/>
                      <a:pt x="620522" y="65659"/>
                      <a:pt x="609600" y="71120"/>
                    </a:cubicBezTo>
                    <a:cubicBezTo>
                      <a:pt x="600021" y="75909"/>
                      <a:pt x="588964" y="77061"/>
                      <a:pt x="579120" y="81280"/>
                    </a:cubicBezTo>
                    <a:cubicBezTo>
                      <a:pt x="491237" y="118944"/>
                      <a:pt x="579481" y="87933"/>
                      <a:pt x="508000" y="111760"/>
                    </a:cubicBezTo>
                    <a:cubicBezTo>
                      <a:pt x="418952" y="200808"/>
                      <a:pt x="527925" y="87850"/>
                      <a:pt x="457200" y="172720"/>
                    </a:cubicBezTo>
                    <a:cubicBezTo>
                      <a:pt x="448002" y="183758"/>
                      <a:pt x="435541" y="191858"/>
                      <a:pt x="426720" y="203200"/>
                    </a:cubicBezTo>
                    <a:cubicBezTo>
                      <a:pt x="411727" y="222477"/>
                      <a:pt x="393803" y="240992"/>
                      <a:pt x="386080" y="264160"/>
                    </a:cubicBezTo>
                    <a:cubicBezTo>
                      <a:pt x="382693" y="274320"/>
                      <a:pt x="381861" y="285729"/>
                      <a:pt x="375920" y="294640"/>
                    </a:cubicBezTo>
                    <a:cubicBezTo>
                      <a:pt x="367950" y="306595"/>
                      <a:pt x="355600" y="314960"/>
                      <a:pt x="345440" y="325120"/>
                    </a:cubicBezTo>
                    <a:cubicBezTo>
                      <a:pt x="342053" y="335280"/>
                      <a:pt x="340481" y="346238"/>
                      <a:pt x="335280" y="355600"/>
                    </a:cubicBezTo>
                    <a:cubicBezTo>
                      <a:pt x="323420" y="376948"/>
                      <a:pt x="308187" y="396240"/>
                      <a:pt x="294640" y="416560"/>
                    </a:cubicBezTo>
                    <a:lnTo>
                      <a:pt x="274320" y="447040"/>
                    </a:lnTo>
                    <a:cubicBezTo>
                      <a:pt x="267547" y="457200"/>
                      <a:pt x="264160" y="470747"/>
                      <a:pt x="254000" y="477520"/>
                    </a:cubicBezTo>
                    <a:cubicBezTo>
                      <a:pt x="243840" y="484293"/>
                      <a:pt x="232154" y="489206"/>
                      <a:pt x="223520" y="497840"/>
                    </a:cubicBezTo>
                    <a:cubicBezTo>
                      <a:pt x="147907" y="573453"/>
                      <a:pt x="234392" y="510912"/>
                      <a:pt x="162560" y="558800"/>
                    </a:cubicBezTo>
                    <a:cubicBezTo>
                      <a:pt x="149013" y="579120"/>
                      <a:pt x="132842" y="597917"/>
                      <a:pt x="121920" y="619760"/>
                    </a:cubicBezTo>
                    <a:cubicBezTo>
                      <a:pt x="115147" y="633307"/>
                      <a:pt x="110403" y="648075"/>
                      <a:pt x="101600" y="660400"/>
                    </a:cubicBezTo>
                    <a:cubicBezTo>
                      <a:pt x="93249" y="672092"/>
                      <a:pt x="79471" y="679188"/>
                      <a:pt x="71120" y="690880"/>
                    </a:cubicBezTo>
                    <a:cubicBezTo>
                      <a:pt x="62317" y="703205"/>
                      <a:pt x="58314" y="718370"/>
                      <a:pt x="50800" y="731520"/>
                    </a:cubicBezTo>
                    <a:cubicBezTo>
                      <a:pt x="44742" y="742122"/>
                      <a:pt x="35941" y="751078"/>
                      <a:pt x="30480" y="762000"/>
                    </a:cubicBezTo>
                    <a:cubicBezTo>
                      <a:pt x="16757" y="789446"/>
                      <a:pt x="16404" y="825344"/>
                      <a:pt x="10160" y="853440"/>
                    </a:cubicBezTo>
                    <a:cubicBezTo>
                      <a:pt x="7837" y="863895"/>
                      <a:pt x="3387" y="873760"/>
                      <a:pt x="0" y="883920"/>
                    </a:cubicBezTo>
                    <a:cubicBezTo>
                      <a:pt x="3387" y="934720"/>
                      <a:pt x="-655" y="986569"/>
                      <a:pt x="10160" y="1036320"/>
                    </a:cubicBezTo>
                    <a:cubicBezTo>
                      <a:pt x="16595" y="1065920"/>
                      <a:pt x="35215" y="1091625"/>
                      <a:pt x="50800" y="1117600"/>
                    </a:cubicBezTo>
                    <a:cubicBezTo>
                      <a:pt x="104498" y="1207096"/>
                      <a:pt x="55700" y="1130906"/>
                      <a:pt x="121920" y="1219200"/>
                    </a:cubicBezTo>
                    <a:cubicBezTo>
                      <a:pt x="172332" y="1286416"/>
                      <a:pt x="101020" y="1208396"/>
                      <a:pt x="193040" y="1310640"/>
                    </a:cubicBezTo>
                    <a:cubicBezTo>
                      <a:pt x="205856" y="1324880"/>
                      <a:pt x="221064" y="1336862"/>
                      <a:pt x="233680" y="1351280"/>
                    </a:cubicBezTo>
                    <a:cubicBezTo>
                      <a:pt x="324916" y="1455549"/>
                      <a:pt x="207949" y="1335709"/>
                      <a:pt x="294640" y="1422400"/>
                    </a:cubicBezTo>
                    <a:cubicBezTo>
                      <a:pt x="298027" y="1432560"/>
                      <a:pt x="299487" y="1443581"/>
                      <a:pt x="304800" y="1452880"/>
                    </a:cubicBezTo>
                    <a:cubicBezTo>
                      <a:pt x="313201" y="1467582"/>
                      <a:pt x="325438" y="1479741"/>
                      <a:pt x="335280" y="1493520"/>
                    </a:cubicBezTo>
                    <a:cubicBezTo>
                      <a:pt x="342377" y="1503456"/>
                      <a:pt x="348827" y="1513840"/>
                      <a:pt x="355600" y="1524000"/>
                    </a:cubicBezTo>
                    <a:cubicBezTo>
                      <a:pt x="358987" y="1540933"/>
                      <a:pt x="359347" y="1558766"/>
                      <a:pt x="365760" y="1574800"/>
                    </a:cubicBezTo>
                    <a:cubicBezTo>
                      <a:pt x="373094" y="1593135"/>
                      <a:pt x="387409" y="1607937"/>
                      <a:pt x="396240" y="1625600"/>
                    </a:cubicBezTo>
                    <a:cubicBezTo>
                      <a:pt x="404396" y="1641912"/>
                      <a:pt x="409153" y="1659734"/>
                      <a:pt x="416560" y="1676400"/>
                    </a:cubicBezTo>
                    <a:cubicBezTo>
                      <a:pt x="422711" y="1690240"/>
                      <a:pt x="431255" y="1702978"/>
                      <a:pt x="436880" y="1717040"/>
                    </a:cubicBezTo>
                    <a:cubicBezTo>
                      <a:pt x="444835" y="1736927"/>
                      <a:pt x="449245" y="1758113"/>
                      <a:pt x="457200" y="1778000"/>
                    </a:cubicBezTo>
                    <a:cubicBezTo>
                      <a:pt x="471638" y="1814095"/>
                      <a:pt x="482447" y="1848936"/>
                      <a:pt x="508000" y="1879600"/>
                    </a:cubicBezTo>
                    <a:cubicBezTo>
                      <a:pt x="641768" y="2040122"/>
                      <a:pt x="513205" y="1864485"/>
                      <a:pt x="660400" y="2011680"/>
                    </a:cubicBezTo>
                    <a:cubicBezTo>
                      <a:pt x="670560" y="2021840"/>
                      <a:pt x="679385" y="2033539"/>
                      <a:pt x="690880" y="2042160"/>
                    </a:cubicBezTo>
                    <a:cubicBezTo>
                      <a:pt x="731493" y="2072620"/>
                      <a:pt x="741791" y="2069801"/>
                      <a:pt x="782320" y="2092960"/>
                    </a:cubicBezTo>
                    <a:cubicBezTo>
                      <a:pt x="832472" y="2121618"/>
                      <a:pt x="795290" y="2107416"/>
                      <a:pt x="853440" y="2143760"/>
                    </a:cubicBezTo>
                    <a:cubicBezTo>
                      <a:pt x="866283" y="2151787"/>
                      <a:pt x="881237" y="2156053"/>
                      <a:pt x="894080" y="2164080"/>
                    </a:cubicBezTo>
                    <a:cubicBezTo>
                      <a:pt x="908439" y="2173055"/>
                      <a:pt x="920361" y="2185585"/>
                      <a:pt x="934720" y="2194560"/>
                    </a:cubicBezTo>
                    <a:cubicBezTo>
                      <a:pt x="1019287" y="2247414"/>
                      <a:pt x="936704" y="2190472"/>
                      <a:pt x="1005840" y="2225040"/>
                    </a:cubicBezTo>
                    <a:cubicBezTo>
                      <a:pt x="1016762" y="2230501"/>
                      <a:pt x="1025398" y="2239899"/>
                      <a:pt x="1036320" y="2245360"/>
                    </a:cubicBezTo>
                    <a:cubicBezTo>
                      <a:pt x="1045899" y="2250149"/>
                      <a:pt x="1056956" y="2251301"/>
                      <a:pt x="1066800" y="2255520"/>
                    </a:cubicBezTo>
                    <a:cubicBezTo>
                      <a:pt x="1154683" y="2293184"/>
                      <a:pt x="1066439" y="2262173"/>
                      <a:pt x="1137920" y="2286000"/>
                    </a:cubicBezTo>
                    <a:cubicBezTo>
                      <a:pt x="1188720" y="2282613"/>
                      <a:pt x="1239835" y="2282425"/>
                      <a:pt x="1290320" y="2275840"/>
                    </a:cubicBezTo>
                    <a:cubicBezTo>
                      <a:pt x="1318013" y="2272228"/>
                      <a:pt x="1371600" y="2255520"/>
                      <a:pt x="1371600" y="2255520"/>
                    </a:cubicBezTo>
                    <a:cubicBezTo>
                      <a:pt x="1642533" y="2258907"/>
                      <a:pt x="1913610" y="2256234"/>
                      <a:pt x="2184400" y="2265680"/>
                    </a:cubicBezTo>
                    <a:cubicBezTo>
                      <a:pt x="2205806" y="2266427"/>
                      <a:pt x="2224580" y="2280805"/>
                      <a:pt x="2245360" y="2286000"/>
                    </a:cubicBezTo>
                    <a:lnTo>
                      <a:pt x="2326640" y="2306320"/>
                    </a:lnTo>
                    <a:lnTo>
                      <a:pt x="2367280" y="2316480"/>
                    </a:lnTo>
                    <a:cubicBezTo>
                      <a:pt x="2445173" y="2313093"/>
                      <a:pt x="2523407" y="2314343"/>
                      <a:pt x="2600960" y="2306320"/>
                    </a:cubicBezTo>
                    <a:cubicBezTo>
                      <a:pt x="2622265" y="2304116"/>
                      <a:pt x="2641404" y="2292155"/>
                      <a:pt x="2661920" y="2286000"/>
                    </a:cubicBezTo>
                    <a:cubicBezTo>
                      <a:pt x="2675295" y="2281988"/>
                      <a:pt x="2689313" y="2280256"/>
                      <a:pt x="2702560" y="2275840"/>
                    </a:cubicBezTo>
                    <a:cubicBezTo>
                      <a:pt x="2719862" y="2270073"/>
                      <a:pt x="2735929" y="2260883"/>
                      <a:pt x="2753360" y="2255520"/>
                    </a:cubicBezTo>
                    <a:cubicBezTo>
                      <a:pt x="2780052" y="2247307"/>
                      <a:pt x="2807547" y="2241973"/>
                      <a:pt x="2834640" y="2235200"/>
                    </a:cubicBezTo>
                    <a:cubicBezTo>
                      <a:pt x="2848187" y="2225040"/>
                      <a:pt x="2861501" y="2214562"/>
                      <a:pt x="2875280" y="2204720"/>
                    </a:cubicBezTo>
                    <a:cubicBezTo>
                      <a:pt x="2885216" y="2197623"/>
                      <a:pt x="2897813" y="2193671"/>
                      <a:pt x="2905760" y="2184400"/>
                    </a:cubicBezTo>
                    <a:cubicBezTo>
                      <a:pt x="2943611" y="2140241"/>
                      <a:pt x="2928986" y="2143752"/>
                      <a:pt x="2946400" y="2103120"/>
                    </a:cubicBezTo>
                    <a:cubicBezTo>
                      <a:pt x="2952366" y="2089199"/>
                      <a:pt x="2960569" y="2076320"/>
                      <a:pt x="2966720" y="2062480"/>
                    </a:cubicBezTo>
                    <a:cubicBezTo>
                      <a:pt x="2974127" y="2045814"/>
                      <a:pt x="2980267" y="2028613"/>
                      <a:pt x="2987040" y="2011680"/>
                    </a:cubicBezTo>
                    <a:cubicBezTo>
                      <a:pt x="3008875" y="1858838"/>
                      <a:pt x="2992214" y="1914877"/>
                      <a:pt x="3017520" y="1838960"/>
                    </a:cubicBezTo>
                    <a:cubicBezTo>
                      <a:pt x="3010747" y="1744133"/>
                      <a:pt x="3012829" y="1648255"/>
                      <a:pt x="2997200" y="1554480"/>
                    </a:cubicBezTo>
                    <a:cubicBezTo>
                      <a:pt x="2992220" y="1524601"/>
                      <a:pt x="2973363" y="1498404"/>
                      <a:pt x="2956560" y="1473200"/>
                    </a:cubicBezTo>
                    <a:cubicBezTo>
                      <a:pt x="2929027" y="1431901"/>
                      <a:pt x="2898813" y="1384973"/>
                      <a:pt x="2865120" y="1351280"/>
                    </a:cubicBezTo>
                    <a:cubicBezTo>
                      <a:pt x="2848187" y="1334347"/>
                      <a:pt x="2829484" y="1319014"/>
                      <a:pt x="2814320" y="1300480"/>
                    </a:cubicBezTo>
                    <a:cubicBezTo>
                      <a:pt x="2798855" y="1281579"/>
                      <a:pt x="2788570" y="1258877"/>
                      <a:pt x="2773680" y="1239520"/>
                    </a:cubicBezTo>
                    <a:cubicBezTo>
                      <a:pt x="2754643" y="1214771"/>
                      <a:pt x="2733040" y="1192107"/>
                      <a:pt x="2712720" y="1168400"/>
                    </a:cubicBezTo>
                    <a:cubicBezTo>
                      <a:pt x="2679053" y="1000064"/>
                      <a:pt x="2717545" y="1204376"/>
                      <a:pt x="2682240" y="792480"/>
                    </a:cubicBezTo>
                    <a:cubicBezTo>
                      <a:pt x="2679892" y="765086"/>
                      <a:pt x="2664711" y="754184"/>
                      <a:pt x="2651760" y="731520"/>
                    </a:cubicBezTo>
                    <a:cubicBezTo>
                      <a:pt x="2597203" y="636045"/>
                      <a:pt x="2670339" y="747371"/>
                      <a:pt x="2600960" y="650240"/>
                    </a:cubicBezTo>
                    <a:cubicBezTo>
                      <a:pt x="2593863" y="640304"/>
                      <a:pt x="2588854" y="628795"/>
                      <a:pt x="2580640" y="619760"/>
                    </a:cubicBezTo>
                    <a:cubicBezTo>
                      <a:pt x="2554866" y="591409"/>
                      <a:pt x="2531241" y="559734"/>
                      <a:pt x="2499360" y="538480"/>
                    </a:cubicBezTo>
                    <a:cubicBezTo>
                      <a:pt x="2489200" y="531707"/>
                      <a:pt x="2478070" y="526201"/>
                      <a:pt x="2468880" y="518160"/>
                    </a:cubicBezTo>
                    <a:cubicBezTo>
                      <a:pt x="2397037" y="455297"/>
                      <a:pt x="2446823" y="476941"/>
                      <a:pt x="2387600" y="457200"/>
                    </a:cubicBezTo>
                    <a:cubicBezTo>
                      <a:pt x="2352134" y="430601"/>
                      <a:pt x="2341395" y="417044"/>
                      <a:pt x="2296160" y="406400"/>
                    </a:cubicBezTo>
                    <a:cubicBezTo>
                      <a:pt x="2256055" y="396963"/>
                      <a:pt x="2213326" y="399109"/>
                      <a:pt x="2174240" y="386080"/>
                    </a:cubicBezTo>
                    <a:lnTo>
                      <a:pt x="2021840" y="335280"/>
                    </a:lnTo>
                    <a:cubicBezTo>
                      <a:pt x="2001520" y="328507"/>
                      <a:pt x="1982084" y="317989"/>
                      <a:pt x="1960880" y="314960"/>
                    </a:cubicBezTo>
                    <a:cubicBezTo>
                      <a:pt x="1780089" y="289133"/>
                      <a:pt x="1968881" y="318592"/>
                      <a:pt x="1849120" y="294640"/>
                    </a:cubicBezTo>
                    <a:cubicBezTo>
                      <a:pt x="1828920" y="290600"/>
                      <a:pt x="1808270" y="288949"/>
                      <a:pt x="1788160" y="284480"/>
                    </a:cubicBezTo>
                    <a:cubicBezTo>
                      <a:pt x="1777705" y="282157"/>
                      <a:pt x="1768135" y="276643"/>
                      <a:pt x="1757680" y="274320"/>
                    </a:cubicBezTo>
                    <a:cubicBezTo>
                      <a:pt x="1737570" y="269851"/>
                      <a:pt x="1716830" y="268629"/>
                      <a:pt x="1696720" y="264160"/>
                    </a:cubicBezTo>
                    <a:cubicBezTo>
                      <a:pt x="1686265" y="261837"/>
                      <a:pt x="1676630" y="256597"/>
                      <a:pt x="1666240" y="254000"/>
                    </a:cubicBezTo>
                    <a:cubicBezTo>
                      <a:pt x="1601763" y="237881"/>
                      <a:pt x="1610025" y="248808"/>
                      <a:pt x="1534160" y="223520"/>
                    </a:cubicBezTo>
                    <a:cubicBezTo>
                      <a:pt x="1524000" y="220133"/>
                      <a:pt x="1513259" y="218149"/>
                      <a:pt x="1503680" y="213360"/>
                    </a:cubicBezTo>
                    <a:cubicBezTo>
                      <a:pt x="1424898" y="173969"/>
                      <a:pt x="1519332" y="208417"/>
                      <a:pt x="1442720" y="182880"/>
                    </a:cubicBezTo>
                    <a:cubicBezTo>
                      <a:pt x="1409006" y="157594"/>
                      <a:pt x="1408346" y="150406"/>
                      <a:pt x="1371600" y="142240"/>
                    </a:cubicBezTo>
                    <a:cubicBezTo>
                      <a:pt x="1351490" y="137771"/>
                      <a:pt x="1359747" y="137160"/>
                      <a:pt x="1341120" y="121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A5AF5979-8424-4BFE-A47D-E3EF1A457952}"/>
                  </a:ext>
                </a:extLst>
              </p:cNvPr>
              <p:cNvSpPr/>
              <p:nvPr/>
            </p:nvSpPr>
            <p:spPr>
              <a:xfrm>
                <a:off x="1215295" y="47866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E6071528-2310-44A8-87B5-FD114833343B}"/>
                  </a:ext>
                </a:extLst>
              </p:cNvPr>
              <p:cNvSpPr/>
              <p:nvPr/>
            </p:nvSpPr>
            <p:spPr>
              <a:xfrm>
                <a:off x="1088295" y="50681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4B5F04B9-B622-4723-B2AF-4AFB97870B9F}"/>
                  </a:ext>
                </a:extLst>
              </p:cNvPr>
              <p:cNvSpPr/>
              <p:nvPr/>
            </p:nvSpPr>
            <p:spPr>
              <a:xfrm>
                <a:off x="1558195" y="450090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3F89420F-2157-4CB2-ACFB-ADA215F86A1F}"/>
                  </a:ext>
                </a:extLst>
              </p:cNvPr>
              <p:cNvSpPr/>
              <p:nvPr/>
            </p:nvSpPr>
            <p:spPr>
              <a:xfrm>
                <a:off x="1303340" y="527538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83D3A5EE-BFFC-45DE-A1D6-611AE893292D}"/>
                  </a:ext>
                </a:extLst>
              </p:cNvPr>
              <p:cNvSpPr/>
              <p:nvPr/>
            </p:nvSpPr>
            <p:spPr>
              <a:xfrm>
                <a:off x="1462945" y="5522356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172CA25E-AC0A-4CE2-81AB-53DCBDB6435A}"/>
                  </a:ext>
                </a:extLst>
              </p:cNvPr>
              <p:cNvSpPr/>
              <p:nvPr/>
            </p:nvSpPr>
            <p:spPr>
              <a:xfrm>
                <a:off x="3205610" y="5558356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061EF301-B729-49E0-91DA-AE3FDFFA6546}"/>
                  </a:ext>
                </a:extLst>
              </p:cNvPr>
              <p:cNvSpPr/>
              <p:nvPr/>
            </p:nvSpPr>
            <p:spPr>
              <a:xfrm>
                <a:off x="1995295" y="60693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3D7635D5-44BA-422B-87A2-EAE99E380761}"/>
                  </a:ext>
                </a:extLst>
              </p:cNvPr>
              <p:cNvSpPr/>
              <p:nvPr/>
            </p:nvSpPr>
            <p:spPr>
              <a:xfrm>
                <a:off x="2917946" y="617163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C386DE83-9CF1-4679-9C42-038DD832FFAD}"/>
                  </a:ext>
                </a:extLst>
              </p:cNvPr>
              <p:cNvSpPr/>
              <p:nvPr/>
            </p:nvSpPr>
            <p:spPr>
              <a:xfrm>
                <a:off x="2401474" y="613563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E8C585FA-AB56-45D0-9616-0BFD0BE23E1E}"/>
                  </a:ext>
                </a:extLst>
              </p:cNvPr>
              <p:cNvSpPr/>
              <p:nvPr/>
            </p:nvSpPr>
            <p:spPr>
              <a:xfrm>
                <a:off x="2149670" y="465330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BF8EE081-B1D2-4BE4-A537-A4CB1B4EFED9}"/>
                  </a:ext>
                </a:extLst>
              </p:cNvPr>
              <p:cNvSpPr/>
              <p:nvPr/>
            </p:nvSpPr>
            <p:spPr>
              <a:xfrm>
                <a:off x="1863340" y="453690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F3337B02-F575-4171-83C9-45EE42CF6751}"/>
                  </a:ext>
                </a:extLst>
              </p:cNvPr>
              <p:cNvSpPr/>
              <p:nvPr/>
            </p:nvSpPr>
            <p:spPr>
              <a:xfrm>
                <a:off x="3006315" y="51676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BD55DC6D-D62A-4E39-9F84-FB00760221A9}"/>
                  </a:ext>
                </a:extLst>
              </p:cNvPr>
              <p:cNvSpPr/>
              <p:nvPr/>
            </p:nvSpPr>
            <p:spPr>
              <a:xfrm>
                <a:off x="1672495" y="58174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>
                <a:extLst>
                  <a:ext uri="{FF2B5EF4-FFF2-40B4-BE49-F238E27FC236}">
                    <a16:creationId xmlns:a16="http://schemas.microsoft.com/office/drawing/2014/main" id="{7829778B-36CD-4068-B4AF-D1CA11344328}"/>
                  </a:ext>
                </a:extLst>
              </p:cNvPr>
              <p:cNvSpPr/>
              <p:nvPr/>
            </p:nvSpPr>
            <p:spPr>
              <a:xfrm>
                <a:off x="2538267" y="47506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7AA48AE1-C5C2-4E2D-8C6D-79908E27A118}"/>
                  </a:ext>
                </a:extLst>
              </p:cNvPr>
              <p:cNvSpPr/>
              <p:nvPr/>
            </p:nvSpPr>
            <p:spPr>
              <a:xfrm>
                <a:off x="2828657" y="48861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A6ABCB5A-53A6-4C44-8AFA-476FEB186BDA}"/>
                  </a:ext>
                </a:extLst>
              </p:cNvPr>
              <p:cNvSpPr/>
              <p:nvPr/>
            </p:nvSpPr>
            <p:spPr>
              <a:xfrm>
                <a:off x="3393345" y="6029995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16855159-5DBA-41BF-AAD1-DD77349B3DED}"/>
                  </a:ext>
                </a:extLst>
              </p:cNvPr>
              <p:cNvSpPr/>
              <p:nvPr/>
            </p:nvSpPr>
            <p:spPr>
              <a:xfrm>
                <a:off x="1881340" y="48681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B8D21E1D-3723-4108-B9C6-0AABAE2D057A}"/>
                  </a:ext>
                </a:extLst>
              </p:cNvPr>
              <p:cNvSpPr/>
              <p:nvPr/>
            </p:nvSpPr>
            <p:spPr>
              <a:xfrm>
                <a:off x="1615885" y="51496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5F7BB897-3F87-4AD0-9CCD-096698C14747}"/>
                  </a:ext>
                </a:extLst>
              </p:cNvPr>
              <p:cNvSpPr/>
              <p:nvPr/>
            </p:nvSpPr>
            <p:spPr>
              <a:xfrm>
                <a:off x="2408507" y="503410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E711B443-B072-4780-B2C2-B8E97162207C}"/>
                  </a:ext>
                </a:extLst>
              </p:cNvPr>
              <p:cNvSpPr/>
              <p:nvPr/>
            </p:nvSpPr>
            <p:spPr>
              <a:xfrm>
                <a:off x="2149670" y="531096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9213C2C2-1AFA-4870-BABE-5073A223D0F7}"/>
                  </a:ext>
                </a:extLst>
              </p:cNvPr>
              <p:cNvSpPr/>
              <p:nvPr/>
            </p:nvSpPr>
            <p:spPr>
              <a:xfrm>
                <a:off x="1959295" y="5611938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801A4380-5393-4AEF-AEF2-2DC6F1259DC2}"/>
                  </a:ext>
                </a:extLst>
              </p:cNvPr>
              <p:cNvSpPr/>
              <p:nvPr/>
            </p:nvSpPr>
            <p:spPr>
              <a:xfrm>
                <a:off x="2828657" y="5469258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696C4F4-22ED-4730-9FDE-83D7BA1B4B8A}"/>
                  </a:ext>
                </a:extLst>
              </p:cNvPr>
              <p:cNvSpPr/>
              <p:nvPr/>
            </p:nvSpPr>
            <p:spPr>
              <a:xfrm>
                <a:off x="2556267" y="577524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9C95E9D7-FE71-47B3-8E3C-337FB9B0F65D}"/>
                  </a:ext>
                </a:extLst>
              </p:cNvPr>
              <p:cNvSpPr/>
              <p:nvPr/>
            </p:nvSpPr>
            <p:spPr>
              <a:xfrm>
                <a:off x="1540195" y="48501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id="{4FF098ED-7E76-495F-AD23-8A81BFE52C0E}"/>
                  </a:ext>
                </a:extLst>
              </p:cNvPr>
              <p:cNvSpPr/>
              <p:nvPr/>
            </p:nvSpPr>
            <p:spPr>
              <a:xfrm>
                <a:off x="3006315" y="586468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00EFAA7F-F446-4A36-880E-D0CBBF4D3C12}"/>
                  </a:ext>
                </a:extLst>
              </p:cNvPr>
              <p:cNvSpPr/>
              <p:nvPr/>
            </p:nvSpPr>
            <p:spPr>
              <a:xfrm>
                <a:off x="2560274" y="527538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5E1E18DC-88E1-4EF4-A2EE-2347A1BFE486}"/>
                  </a:ext>
                </a:extLst>
              </p:cNvPr>
              <p:cNvSpPr/>
              <p:nvPr/>
            </p:nvSpPr>
            <p:spPr>
              <a:xfrm>
                <a:off x="2094110" y="5046386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EC319D84-3D38-4EB7-9630-0212795F4F88}"/>
                  </a:ext>
                </a:extLst>
              </p:cNvPr>
              <p:cNvSpPr/>
              <p:nvPr/>
            </p:nvSpPr>
            <p:spPr>
              <a:xfrm>
                <a:off x="1831080" y="5324566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Овал 77">
                <a:extLst>
                  <a:ext uri="{FF2B5EF4-FFF2-40B4-BE49-F238E27FC236}">
                    <a16:creationId xmlns:a16="http://schemas.microsoft.com/office/drawing/2014/main" id="{373ED0E1-7B4D-41A3-8049-676F03DA3737}"/>
                  </a:ext>
                </a:extLst>
              </p:cNvPr>
              <p:cNvSpPr/>
              <p:nvPr/>
            </p:nvSpPr>
            <p:spPr>
              <a:xfrm>
                <a:off x="2288445" y="5647938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id="{6D560DCA-B09E-4C4C-B3F6-DDDAF0DE8C83}"/>
                </a:ext>
              </a:extLst>
            </p:cNvPr>
            <p:cNvSpPr/>
            <p:nvPr/>
          </p:nvSpPr>
          <p:spPr>
            <a:xfrm>
              <a:off x="4805363" y="4314826"/>
              <a:ext cx="1116806" cy="1385888"/>
            </a:xfrm>
            <a:custGeom>
              <a:avLst/>
              <a:gdLst>
                <a:gd name="connsiteX0" fmla="*/ 1095375 w 1095375"/>
                <a:gd name="connsiteY0" fmla="*/ 0 h 1343025"/>
                <a:gd name="connsiteX1" fmla="*/ 781050 w 1095375"/>
                <a:gd name="connsiteY1" fmla="*/ 190500 h 1343025"/>
                <a:gd name="connsiteX2" fmla="*/ 447675 w 1095375"/>
                <a:gd name="connsiteY2" fmla="*/ 504825 h 1343025"/>
                <a:gd name="connsiteX3" fmla="*/ 228600 w 1095375"/>
                <a:gd name="connsiteY3" fmla="*/ 895350 h 1343025"/>
                <a:gd name="connsiteX4" fmla="*/ 0 w 1095375"/>
                <a:gd name="connsiteY4" fmla="*/ 1314450 h 1343025"/>
                <a:gd name="connsiteX5" fmla="*/ 0 w 1095375"/>
                <a:gd name="connsiteY5" fmla="*/ 1343025 h 1343025"/>
                <a:gd name="connsiteX0" fmla="*/ 1119187 w 1119187"/>
                <a:gd name="connsiteY0" fmla="*/ 0 h 1366838"/>
                <a:gd name="connsiteX1" fmla="*/ 804862 w 1119187"/>
                <a:gd name="connsiteY1" fmla="*/ 190500 h 1366838"/>
                <a:gd name="connsiteX2" fmla="*/ 471487 w 1119187"/>
                <a:gd name="connsiteY2" fmla="*/ 504825 h 1366838"/>
                <a:gd name="connsiteX3" fmla="*/ 252412 w 1119187"/>
                <a:gd name="connsiteY3" fmla="*/ 895350 h 1366838"/>
                <a:gd name="connsiteX4" fmla="*/ 23812 w 1119187"/>
                <a:gd name="connsiteY4" fmla="*/ 1314450 h 1366838"/>
                <a:gd name="connsiteX5" fmla="*/ 0 w 1119187"/>
                <a:gd name="connsiteY5" fmla="*/ 1366838 h 1366838"/>
                <a:gd name="connsiteX0" fmla="*/ 1116806 w 1116806"/>
                <a:gd name="connsiteY0" fmla="*/ 0 h 1385888"/>
                <a:gd name="connsiteX1" fmla="*/ 804862 w 1116806"/>
                <a:gd name="connsiteY1" fmla="*/ 209550 h 1385888"/>
                <a:gd name="connsiteX2" fmla="*/ 471487 w 1116806"/>
                <a:gd name="connsiteY2" fmla="*/ 523875 h 1385888"/>
                <a:gd name="connsiteX3" fmla="*/ 252412 w 1116806"/>
                <a:gd name="connsiteY3" fmla="*/ 914400 h 1385888"/>
                <a:gd name="connsiteX4" fmla="*/ 23812 w 1116806"/>
                <a:gd name="connsiteY4" fmla="*/ 1333500 h 1385888"/>
                <a:gd name="connsiteX5" fmla="*/ 0 w 1116806"/>
                <a:gd name="connsiteY5" fmla="*/ 1385888 h 138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806" h="1385888">
                  <a:moveTo>
                    <a:pt x="1116806" y="0"/>
                  </a:moveTo>
                  <a:lnTo>
                    <a:pt x="804862" y="209550"/>
                  </a:lnTo>
                  <a:lnTo>
                    <a:pt x="471487" y="523875"/>
                  </a:lnTo>
                  <a:lnTo>
                    <a:pt x="252412" y="914400"/>
                  </a:lnTo>
                  <a:lnTo>
                    <a:pt x="23812" y="1333500"/>
                  </a:lnTo>
                  <a:cubicBezTo>
                    <a:pt x="23812" y="1343025"/>
                    <a:pt x="0" y="1376363"/>
                    <a:pt x="0" y="1385888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75BA651A-4285-4A5D-AAFA-52EDE94681D0}"/>
                </a:ext>
              </a:extLst>
            </p:cNvPr>
            <p:cNvSpPr/>
            <p:nvPr/>
          </p:nvSpPr>
          <p:spPr>
            <a:xfrm>
              <a:off x="5141120" y="4467225"/>
              <a:ext cx="1364456" cy="1704975"/>
            </a:xfrm>
            <a:custGeom>
              <a:avLst/>
              <a:gdLst>
                <a:gd name="connsiteX0" fmla="*/ 1343025 w 1343025"/>
                <a:gd name="connsiteY0" fmla="*/ 0 h 1666875"/>
                <a:gd name="connsiteX1" fmla="*/ 1123950 w 1343025"/>
                <a:gd name="connsiteY1" fmla="*/ 257175 h 1666875"/>
                <a:gd name="connsiteX2" fmla="*/ 971550 w 1343025"/>
                <a:gd name="connsiteY2" fmla="*/ 514350 h 1666875"/>
                <a:gd name="connsiteX3" fmla="*/ 742950 w 1343025"/>
                <a:gd name="connsiteY3" fmla="*/ 819150 h 1666875"/>
                <a:gd name="connsiteX4" fmla="*/ 552450 w 1343025"/>
                <a:gd name="connsiteY4" fmla="*/ 1095375 h 1666875"/>
                <a:gd name="connsiteX5" fmla="*/ 266700 w 1343025"/>
                <a:gd name="connsiteY5" fmla="*/ 1333500 h 1666875"/>
                <a:gd name="connsiteX6" fmla="*/ 0 w 1343025"/>
                <a:gd name="connsiteY6" fmla="*/ 1666875 h 1666875"/>
                <a:gd name="connsiteX0" fmla="*/ 1354931 w 1354931"/>
                <a:gd name="connsiteY0" fmla="*/ 0 h 1695450"/>
                <a:gd name="connsiteX1" fmla="*/ 1135856 w 1354931"/>
                <a:gd name="connsiteY1" fmla="*/ 257175 h 1695450"/>
                <a:gd name="connsiteX2" fmla="*/ 983456 w 1354931"/>
                <a:gd name="connsiteY2" fmla="*/ 514350 h 1695450"/>
                <a:gd name="connsiteX3" fmla="*/ 754856 w 1354931"/>
                <a:gd name="connsiteY3" fmla="*/ 819150 h 1695450"/>
                <a:gd name="connsiteX4" fmla="*/ 564356 w 1354931"/>
                <a:gd name="connsiteY4" fmla="*/ 1095375 h 1695450"/>
                <a:gd name="connsiteX5" fmla="*/ 278606 w 1354931"/>
                <a:gd name="connsiteY5" fmla="*/ 1333500 h 1695450"/>
                <a:gd name="connsiteX6" fmla="*/ 0 w 1354931"/>
                <a:gd name="connsiteY6" fmla="*/ 1695450 h 1695450"/>
                <a:gd name="connsiteX0" fmla="*/ 1364456 w 1364456"/>
                <a:gd name="connsiteY0" fmla="*/ 0 h 1704975"/>
                <a:gd name="connsiteX1" fmla="*/ 1135856 w 1364456"/>
                <a:gd name="connsiteY1" fmla="*/ 266700 h 1704975"/>
                <a:gd name="connsiteX2" fmla="*/ 983456 w 1364456"/>
                <a:gd name="connsiteY2" fmla="*/ 523875 h 1704975"/>
                <a:gd name="connsiteX3" fmla="*/ 754856 w 1364456"/>
                <a:gd name="connsiteY3" fmla="*/ 828675 h 1704975"/>
                <a:gd name="connsiteX4" fmla="*/ 564356 w 1364456"/>
                <a:gd name="connsiteY4" fmla="*/ 1104900 h 1704975"/>
                <a:gd name="connsiteX5" fmla="*/ 278606 w 1364456"/>
                <a:gd name="connsiteY5" fmla="*/ 1343025 h 1704975"/>
                <a:gd name="connsiteX6" fmla="*/ 0 w 1364456"/>
                <a:gd name="connsiteY6" fmla="*/ 1704975 h 1704975"/>
                <a:gd name="connsiteX0" fmla="*/ 1364456 w 1364456"/>
                <a:gd name="connsiteY0" fmla="*/ 0 h 1704975"/>
                <a:gd name="connsiteX1" fmla="*/ 1135856 w 1364456"/>
                <a:gd name="connsiteY1" fmla="*/ 266700 h 1704975"/>
                <a:gd name="connsiteX2" fmla="*/ 983456 w 1364456"/>
                <a:gd name="connsiteY2" fmla="*/ 523875 h 1704975"/>
                <a:gd name="connsiteX3" fmla="*/ 762000 w 1364456"/>
                <a:gd name="connsiteY3" fmla="*/ 831056 h 1704975"/>
                <a:gd name="connsiteX4" fmla="*/ 564356 w 1364456"/>
                <a:gd name="connsiteY4" fmla="*/ 1104900 h 1704975"/>
                <a:gd name="connsiteX5" fmla="*/ 278606 w 1364456"/>
                <a:gd name="connsiteY5" fmla="*/ 1343025 h 1704975"/>
                <a:gd name="connsiteX6" fmla="*/ 0 w 1364456"/>
                <a:gd name="connsiteY6" fmla="*/ 1704975 h 1704975"/>
                <a:gd name="connsiteX0" fmla="*/ 1364456 w 1364456"/>
                <a:gd name="connsiteY0" fmla="*/ 0 h 1704975"/>
                <a:gd name="connsiteX1" fmla="*/ 1135856 w 1364456"/>
                <a:gd name="connsiteY1" fmla="*/ 266700 h 1704975"/>
                <a:gd name="connsiteX2" fmla="*/ 983456 w 1364456"/>
                <a:gd name="connsiteY2" fmla="*/ 523875 h 1704975"/>
                <a:gd name="connsiteX3" fmla="*/ 759619 w 1364456"/>
                <a:gd name="connsiteY3" fmla="*/ 814387 h 1704975"/>
                <a:gd name="connsiteX4" fmla="*/ 564356 w 1364456"/>
                <a:gd name="connsiteY4" fmla="*/ 1104900 h 1704975"/>
                <a:gd name="connsiteX5" fmla="*/ 278606 w 1364456"/>
                <a:gd name="connsiteY5" fmla="*/ 1343025 h 1704975"/>
                <a:gd name="connsiteX6" fmla="*/ 0 w 1364456"/>
                <a:gd name="connsiteY6" fmla="*/ 1704975 h 1704975"/>
                <a:gd name="connsiteX0" fmla="*/ 1364456 w 1364456"/>
                <a:gd name="connsiteY0" fmla="*/ 0 h 1704975"/>
                <a:gd name="connsiteX1" fmla="*/ 1135856 w 1364456"/>
                <a:gd name="connsiteY1" fmla="*/ 266700 h 1704975"/>
                <a:gd name="connsiteX2" fmla="*/ 1007269 w 1364456"/>
                <a:gd name="connsiteY2" fmla="*/ 554832 h 1704975"/>
                <a:gd name="connsiteX3" fmla="*/ 759619 w 1364456"/>
                <a:gd name="connsiteY3" fmla="*/ 814387 h 1704975"/>
                <a:gd name="connsiteX4" fmla="*/ 564356 w 1364456"/>
                <a:gd name="connsiteY4" fmla="*/ 1104900 h 1704975"/>
                <a:gd name="connsiteX5" fmla="*/ 278606 w 1364456"/>
                <a:gd name="connsiteY5" fmla="*/ 1343025 h 1704975"/>
                <a:gd name="connsiteX6" fmla="*/ 0 w 1364456"/>
                <a:gd name="connsiteY6" fmla="*/ 1704975 h 170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4456" h="1704975">
                  <a:moveTo>
                    <a:pt x="1364456" y="0"/>
                  </a:moveTo>
                  <a:lnTo>
                    <a:pt x="1135856" y="266700"/>
                  </a:lnTo>
                  <a:lnTo>
                    <a:pt x="1007269" y="554832"/>
                  </a:lnTo>
                  <a:lnTo>
                    <a:pt x="759619" y="814387"/>
                  </a:lnTo>
                  <a:lnTo>
                    <a:pt x="564356" y="1104900"/>
                  </a:lnTo>
                  <a:lnTo>
                    <a:pt x="278606" y="1343025"/>
                  </a:lnTo>
                  <a:cubicBezTo>
                    <a:pt x="189706" y="1454150"/>
                    <a:pt x="88900" y="1593850"/>
                    <a:pt x="0" y="1704975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434FB120-1419-41C5-A226-F28CE1D38067}"/>
                </a:ext>
              </a:extLst>
            </p:cNvPr>
            <p:cNvSpPr/>
            <p:nvPr/>
          </p:nvSpPr>
          <p:spPr>
            <a:xfrm>
              <a:off x="6010275" y="4979192"/>
              <a:ext cx="1109663" cy="1390651"/>
            </a:xfrm>
            <a:custGeom>
              <a:avLst/>
              <a:gdLst>
                <a:gd name="connsiteX0" fmla="*/ 1095375 w 1095375"/>
                <a:gd name="connsiteY0" fmla="*/ 0 h 1352550"/>
                <a:gd name="connsiteX1" fmla="*/ 723900 w 1095375"/>
                <a:gd name="connsiteY1" fmla="*/ 161925 h 1352550"/>
                <a:gd name="connsiteX2" fmla="*/ 552450 w 1095375"/>
                <a:gd name="connsiteY2" fmla="*/ 447675 h 1352550"/>
                <a:gd name="connsiteX3" fmla="*/ 266700 w 1095375"/>
                <a:gd name="connsiteY3" fmla="*/ 781050 h 1352550"/>
                <a:gd name="connsiteX4" fmla="*/ 114300 w 1095375"/>
                <a:gd name="connsiteY4" fmla="*/ 1133475 h 1352550"/>
                <a:gd name="connsiteX5" fmla="*/ 0 w 1095375"/>
                <a:gd name="connsiteY5" fmla="*/ 1352550 h 1352550"/>
                <a:gd name="connsiteX0" fmla="*/ 1104900 w 1104900"/>
                <a:gd name="connsiteY0" fmla="*/ 0 h 1378744"/>
                <a:gd name="connsiteX1" fmla="*/ 733425 w 1104900"/>
                <a:gd name="connsiteY1" fmla="*/ 161925 h 1378744"/>
                <a:gd name="connsiteX2" fmla="*/ 561975 w 1104900"/>
                <a:gd name="connsiteY2" fmla="*/ 447675 h 1378744"/>
                <a:gd name="connsiteX3" fmla="*/ 276225 w 1104900"/>
                <a:gd name="connsiteY3" fmla="*/ 781050 h 1378744"/>
                <a:gd name="connsiteX4" fmla="*/ 123825 w 1104900"/>
                <a:gd name="connsiteY4" fmla="*/ 1133475 h 1378744"/>
                <a:gd name="connsiteX5" fmla="*/ 0 w 1104900"/>
                <a:gd name="connsiteY5" fmla="*/ 1378744 h 1378744"/>
                <a:gd name="connsiteX0" fmla="*/ 1109663 w 1109663"/>
                <a:gd name="connsiteY0" fmla="*/ 0 h 1390651"/>
                <a:gd name="connsiteX1" fmla="*/ 733425 w 1109663"/>
                <a:gd name="connsiteY1" fmla="*/ 173832 h 1390651"/>
                <a:gd name="connsiteX2" fmla="*/ 561975 w 1109663"/>
                <a:gd name="connsiteY2" fmla="*/ 459582 h 1390651"/>
                <a:gd name="connsiteX3" fmla="*/ 276225 w 1109663"/>
                <a:gd name="connsiteY3" fmla="*/ 792957 h 1390651"/>
                <a:gd name="connsiteX4" fmla="*/ 123825 w 1109663"/>
                <a:gd name="connsiteY4" fmla="*/ 1145382 h 1390651"/>
                <a:gd name="connsiteX5" fmla="*/ 0 w 1109663"/>
                <a:gd name="connsiteY5" fmla="*/ 1390651 h 139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663" h="1390651">
                  <a:moveTo>
                    <a:pt x="1109663" y="0"/>
                  </a:moveTo>
                  <a:lnTo>
                    <a:pt x="733425" y="173832"/>
                  </a:lnTo>
                  <a:lnTo>
                    <a:pt x="561975" y="459582"/>
                  </a:lnTo>
                  <a:lnTo>
                    <a:pt x="276225" y="792957"/>
                  </a:lnTo>
                  <a:lnTo>
                    <a:pt x="123825" y="1145382"/>
                  </a:lnTo>
                  <a:cubicBezTo>
                    <a:pt x="85725" y="1218407"/>
                    <a:pt x="38100" y="1317626"/>
                    <a:pt x="0" y="1390651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3A933220-9382-4B4C-B512-B7AD44946059}"/>
                </a:ext>
              </a:extLst>
            </p:cNvPr>
            <p:cNvSpPr/>
            <p:nvPr/>
          </p:nvSpPr>
          <p:spPr>
            <a:xfrm>
              <a:off x="4805363" y="4321969"/>
              <a:ext cx="1690687" cy="1847850"/>
            </a:xfrm>
            <a:custGeom>
              <a:avLst/>
              <a:gdLst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900112 w 1690687"/>
                <a:gd name="connsiteY12" fmla="*/ 1250156 h 1847850"/>
                <a:gd name="connsiteX13" fmla="*/ 904875 w 1690687"/>
                <a:gd name="connsiteY13" fmla="*/ 1228725 h 1847850"/>
                <a:gd name="connsiteX14" fmla="*/ 1092993 w 1690687"/>
                <a:gd name="connsiteY14" fmla="*/ 959644 h 1847850"/>
                <a:gd name="connsiteX15" fmla="*/ 1316831 w 1690687"/>
                <a:gd name="connsiteY15" fmla="*/ 6619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900112 w 1690687"/>
                <a:gd name="connsiteY12" fmla="*/ 1250156 h 1847850"/>
                <a:gd name="connsiteX13" fmla="*/ 904875 w 1690687"/>
                <a:gd name="connsiteY13" fmla="*/ 1228725 h 1847850"/>
                <a:gd name="connsiteX14" fmla="*/ 1092993 w 1690687"/>
                <a:gd name="connsiteY14" fmla="*/ 959644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900112 w 1690687"/>
                <a:gd name="connsiteY12" fmla="*/ 1250156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878680 w 1690687"/>
                <a:gd name="connsiteY12" fmla="*/ 1257300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878680 w 1690687"/>
                <a:gd name="connsiteY12" fmla="*/ 1257300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6249 w 1690687"/>
                <a:gd name="connsiteY2" fmla="*/ 519112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878680 w 1690687"/>
                <a:gd name="connsiteY12" fmla="*/ 1257300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797719 w 1690687"/>
                <a:gd name="connsiteY1" fmla="*/ 207169 h 1847850"/>
                <a:gd name="connsiteX2" fmla="*/ 476249 w 1690687"/>
                <a:gd name="connsiteY2" fmla="*/ 519112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878680 w 1690687"/>
                <a:gd name="connsiteY12" fmla="*/ 1257300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90687" h="1847850">
                  <a:moveTo>
                    <a:pt x="1107281" y="0"/>
                  </a:moveTo>
                  <a:lnTo>
                    <a:pt x="797719" y="207169"/>
                  </a:lnTo>
                  <a:lnTo>
                    <a:pt x="476249" y="519112"/>
                  </a:lnTo>
                  <a:lnTo>
                    <a:pt x="0" y="1371600"/>
                  </a:lnTo>
                  <a:lnTo>
                    <a:pt x="35718" y="1435894"/>
                  </a:lnTo>
                  <a:lnTo>
                    <a:pt x="64293" y="1495425"/>
                  </a:lnTo>
                  <a:lnTo>
                    <a:pt x="95250" y="1593056"/>
                  </a:lnTo>
                  <a:lnTo>
                    <a:pt x="123825" y="1652587"/>
                  </a:lnTo>
                  <a:lnTo>
                    <a:pt x="197643" y="1733550"/>
                  </a:lnTo>
                  <a:lnTo>
                    <a:pt x="226218" y="1735931"/>
                  </a:lnTo>
                  <a:lnTo>
                    <a:pt x="342900" y="1847850"/>
                  </a:lnTo>
                  <a:lnTo>
                    <a:pt x="614362" y="1478756"/>
                  </a:lnTo>
                  <a:lnTo>
                    <a:pt x="878680" y="1257300"/>
                  </a:lnTo>
                  <a:lnTo>
                    <a:pt x="904875" y="1228725"/>
                  </a:lnTo>
                  <a:lnTo>
                    <a:pt x="1088231" y="966788"/>
                  </a:lnTo>
                  <a:lnTo>
                    <a:pt x="1343025" y="700087"/>
                  </a:lnTo>
                  <a:lnTo>
                    <a:pt x="1469231" y="392906"/>
                  </a:lnTo>
                  <a:lnTo>
                    <a:pt x="1690687" y="147637"/>
                  </a:lnTo>
                  <a:lnTo>
                    <a:pt x="1588293" y="109537"/>
                  </a:lnTo>
                  <a:lnTo>
                    <a:pt x="1512093" y="100012"/>
                  </a:lnTo>
                  <a:lnTo>
                    <a:pt x="1454943" y="92869"/>
                  </a:lnTo>
                  <a:lnTo>
                    <a:pt x="1373981" y="69056"/>
                  </a:lnTo>
                  <a:lnTo>
                    <a:pt x="1290637" y="54769"/>
                  </a:lnTo>
                  <a:lnTo>
                    <a:pt x="1185862" y="33337"/>
                  </a:lnTo>
                  <a:lnTo>
                    <a:pt x="1107281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FA89A7BF-9595-4017-81FA-0C6F91F51981}"/>
              </a:ext>
            </a:extLst>
          </p:cNvPr>
          <p:cNvGrpSpPr/>
          <p:nvPr/>
        </p:nvGrpSpPr>
        <p:grpSpPr>
          <a:xfrm>
            <a:off x="6715664" y="4039098"/>
            <a:ext cx="3148013" cy="2390775"/>
            <a:chOff x="7286625" y="4048125"/>
            <a:chExt cx="3148013" cy="2390775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6119AD33-0237-4504-A61F-25C026AD31B6}"/>
                </a:ext>
              </a:extLst>
            </p:cNvPr>
            <p:cNvGrpSpPr/>
            <p:nvPr/>
          </p:nvGrpSpPr>
          <p:grpSpPr>
            <a:xfrm>
              <a:off x="7365348" y="4084876"/>
              <a:ext cx="3017520" cy="2316480"/>
              <a:chOff x="711200" y="4155440"/>
              <a:chExt cx="3017520" cy="2316480"/>
            </a:xfrm>
          </p:grpSpPr>
          <p:sp>
            <p:nvSpPr>
              <p:cNvPr id="93" name="Полилиния: фигура 92">
                <a:extLst>
                  <a:ext uri="{FF2B5EF4-FFF2-40B4-BE49-F238E27FC236}">
                    <a16:creationId xmlns:a16="http://schemas.microsoft.com/office/drawing/2014/main" id="{241CB596-BCC1-4D46-AF2C-AB2336C57722}"/>
                  </a:ext>
                </a:extLst>
              </p:cNvPr>
              <p:cNvSpPr/>
              <p:nvPr/>
            </p:nvSpPr>
            <p:spPr>
              <a:xfrm>
                <a:off x="711200" y="4155440"/>
                <a:ext cx="3017520" cy="2316480"/>
              </a:xfrm>
              <a:custGeom>
                <a:avLst/>
                <a:gdLst>
                  <a:gd name="connsiteX0" fmla="*/ 1341120 w 3017520"/>
                  <a:gd name="connsiteY0" fmla="*/ 121920 h 2316480"/>
                  <a:gd name="connsiteX1" fmla="*/ 1259840 w 3017520"/>
                  <a:gd name="connsiteY1" fmla="*/ 50800 h 2316480"/>
                  <a:gd name="connsiteX2" fmla="*/ 1188720 w 3017520"/>
                  <a:gd name="connsiteY2" fmla="*/ 30480 h 2316480"/>
                  <a:gd name="connsiteX3" fmla="*/ 1158240 w 3017520"/>
                  <a:gd name="connsiteY3" fmla="*/ 20320 h 2316480"/>
                  <a:gd name="connsiteX4" fmla="*/ 995680 w 3017520"/>
                  <a:gd name="connsiteY4" fmla="*/ 0 h 2316480"/>
                  <a:gd name="connsiteX5" fmla="*/ 711200 w 3017520"/>
                  <a:gd name="connsiteY5" fmla="*/ 10160 h 2316480"/>
                  <a:gd name="connsiteX6" fmla="*/ 670560 w 3017520"/>
                  <a:gd name="connsiteY6" fmla="*/ 40640 h 2316480"/>
                  <a:gd name="connsiteX7" fmla="*/ 640080 w 3017520"/>
                  <a:gd name="connsiteY7" fmla="*/ 50800 h 2316480"/>
                  <a:gd name="connsiteX8" fmla="*/ 609600 w 3017520"/>
                  <a:gd name="connsiteY8" fmla="*/ 71120 h 2316480"/>
                  <a:gd name="connsiteX9" fmla="*/ 579120 w 3017520"/>
                  <a:gd name="connsiteY9" fmla="*/ 81280 h 2316480"/>
                  <a:gd name="connsiteX10" fmla="*/ 508000 w 3017520"/>
                  <a:gd name="connsiteY10" fmla="*/ 111760 h 2316480"/>
                  <a:gd name="connsiteX11" fmla="*/ 457200 w 3017520"/>
                  <a:gd name="connsiteY11" fmla="*/ 172720 h 2316480"/>
                  <a:gd name="connsiteX12" fmla="*/ 426720 w 3017520"/>
                  <a:gd name="connsiteY12" fmla="*/ 203200 h 2316480"/>
                  <a:gd name="connsiteX13" fmla="*/ 386080 w 3017520"/>
                  <a:gd name="connsiteY13" fmla="*/ 264160 h 2316480"/>
                  <a:gd name="connsiteX14" fmla="*/ 375920 w 3017520"/>
                  <a:gd name="connsiteY14" fmla="*/ 294640 h 2316480"/>
                  <a:gd name="connsiteX15" fmla="*/ 345440 w 3017520"/>
                  <a:gd name="connsiteY15" fmla="*/ 325120 h 2316480"/>
                  <a:gd name="connsiteX16" fmla="*/ 335280 w 3017520"/>
                  <a:gd name="connsiteY16" fmla="*/ 355600 h 2316480"/>
                  <a:gd name="connsiteX17" fmla="*/ 294640 w 3017520"/>
                  <a:gd name="connsiteY17" fmla="*/ 416560 h 2316480"/>
                  <a:gd name="connsiteX18" fmla="*/ 274320 w 3017520"/>
                  <a:gd name="connsiteY18" fmla="*/ 447040 h 2316480"/>
                  <a:gd name="connsiteX19" fmla="*/ 254000 w 3017520"/>
                  <a:gd name="connsiteY19" fmla="*/ 477520 h 2316480"/>
                  <a:gd name="connsiteX20" fmla="*/ 223520 w 3017520"/>
                  <a:gd name="connsiteY20" fmla="*/ 497840 h 2316480"/>
                  <a:gd name="connsiteX21" fmla="*/ 162560 w 3017520"/>
                  <a:gd name="connsiteY21" fmla="*/ 558800 h 2316480"/>
                  <a:gd name="connsiteX22" fmla="*/ 121920 w 3017520"/>
                  <a:gd name="connsiteY22" fmla="*/ 619760 h 2316480"/>
                  <a:gd name="connsiteX23" fmla="*/ 101600 w 3017520"/>
                  <a:gd name="connsiteY23" fmla="*/ 660400 h 2316480"/>
                  <a:gd name="connsiteX24" fmla="*/ 71120 w 3017520"/>
                  <a:gd name="connsiteY24" fmla="*/ 690880 h 2316480"/>
                  <a:gd name="connsiteX25" fmla="*/ 50800 w 3017520"/>
                  <a:gd name="connsiteY25" fmla="*/ 731520 h 2316480"/>
                  <a:gd name="connsiteX26" fmla="*/ 30480 w 3017520"/>
                  <a:gd name="connsiteY26" fmla="*/ 762000 h 2316480"/>
                  <a:gd name="connsiteX27" fmla="*/ 10160 w 3017520"/>
                  <a:gd name="connsiteY27" fmla="*/ 853440 h 2316480"/>
                  <a:gd name="connsiteX28" fmla="*/ 0 w 3017520"/>
                  <a:gd name="connsiteY28" fmla="*/ 883920 h 2316480"/>
                  <a:gd name="connsiteX29" fmla="*/ 10160 w 3017520"/>
                  <a:gd name="connsiteY29" fmla="*/ 1036320 h 2316480"/>
                  <a:gd name="connsiteX30" fmla="*/ 50800 w 3017520"/>
                  <a:gd name="connsiteY30" fmla="*/ 1117600 h 2316480"/>
                  <a:gd name="connsiteX31" fmla="*/ 121920 w 3017520"/>
                  <a:gd name="connsiteY31" fmla="*/ 1219200 h 2316480"/>
                  <a:gd name="connsiteX32" fmla="*/ 193040 w 3017520"/>
                  <a:gd name="connsiteY32" fmla="*/ 1310640 h 2316480"/>
                  <a:gd name="connsiteX33" fmla="*/ 233680 w 3017520"/>
                  <a:gd name="connsiteY33" fmla="*/ 1351280 h 2316480"/>
                  <a:gd name="connsiteX34" fmla="*/ 294640 w 3017520"/>
                  <a:gd name="connsiteY34" fmla="*/ 1422400 h 2316480"/>
                  <a:gd name="connsiteX35" fmla="*/ 304800 w 3017520"/>
                  <a:gd name="connsiteY35" fmla="*/ 1452880 h 2316480"/>
                  <a:gd name="connsiteX36" fmla="*/ 335280 w 3017520"/>
                  <a:gd name="connsiteY36" fmla="*/ 1493520 h 2316480"/>
                  <a:gd name="connsiteX37" fmla="*/ 355600 w 3017520"/>
                  <a:gd name="connsiteY37" fmla="*/ 1524000 h 2316480"/>
                  <a:gd name="connsiteX38" fmla="*/ 365760 w 3017520"/>
                  <a:gd name="connsiteY38" fmla="*/ 1574800 h 2316480"/>
                  <a:gd name="connsiteX39" fmla="*/ 396240 w 3017520"/>
                  <a:gd name="connsiteY39" fmla="*/ 1625600 h 2316480"/>
                  <a:gd name="connsiteX40" fmla="*/ 416560 w 3017520"/>
                  <a:gd name="connsiteY40" fmla="*/ 1676400 h 2316480"/>
                  <a:gd name="connsiteX41" fmla="*/ 436880 w 3017520"/>
                  <a:gd name="connsiteY41" fmla="*/ 1717040 h 2316480"/>
                  <a:gd name="connsiteX42" fmla="*/ 457200 w 3017520"/>
                  <a:gd name="connsiteY42" fmla="*/ 1778000 h 2316480"/>
                  <a:gd name="connsiteX43" fmla="*/ 508000 w 3017520"/>
                  <a:gd name="connsiteY43" fmla="*/ 1879600 h 2316480"/>
                  <a:gd name="connsiteX44" fmla="*/ 660400 w 3017520"/>
                  <a:gd name="connsiteY44" fmla="*/ 2011680 h 2316480"/>
                  <a:gd name="connsiteX45" fmla="*/ 690880 w 3017520"/>
                  <a:gd name="connsiteY45" fmla="*/ 2042160 h 2316480"/>
                  <a:gd name="connsiteX46" fmla="*/ 782320 w 3017520"/>
                  <a:gd name="connsiteY46" fmla="*/ 2092960 h 2316480"/>
                  <a:gd name="connsiteX47" fmla="*/ 853440 w 3017520"/>
                  <a:gd name="connsiteY47" fmla="*/ 2143760 h 2316480"/>
                  <a:gd name="connsiteX48" fmla="*/ 894080 w 3017520"/>
                  <a:gd name="connsiteY48" fmla="*/ 2164080 h 2316480"/>
                  <a:gd name="connsiteX49" fmla="*/ 934720 w 3017520"/>
                  <a:gd name="connsiteY49" fmla="*/ 2194560 h 2316480"/>
                  <a:gd name="connsiteX50" fmla="*/ 1005840 w 3017520"/>
                  <a:gd name="connsiteY50" fmla="*/ 2225040 h 2316480"/>
                  <a:gd name="connsiteX51" fmla="*/ 1036320 w 3017520"/>
                  <a:gd name="connsiteY51" fmla="*/ 2245360 h 2316480"/>
                  <a:gd name="connsiteX52" fmla="*/ 1066800 w 3017520"/>
                  <a:gd name="connsiteY52" fmla="*/ 2255520 h 2316480"/>
                  <a:gd name="connsiteX53" fmla="*/ 1137920 w 3017520"/>
                  <a:gd name="connsiteY53" fmla="*/ 2286000 h 2316480"/>
                  <a:gd name="connsiteX54" fmla="*/ 1290320 w 3017520"/>
                  <a:gd name="connsiteY54" fmla="*/ 2275840 h 2316480"/>
                  <a:gd name="connsiteX55" fmla="*/ 1371600 w 3017520"/>
                  <a:gd name="connsiteY55" fmla="*/ 2255520 h 2316480"/>
                  <a:gd name="connsiteX56" fmla="*/ 2184400 w 3017520"/>
                  <a:gd name="connsiteY56" fmla="*/ 2265680 h 2316480"/>
                  <a:gd name="connsiteX57" fmla="*/ 2245360 w 3017520"/>
                  <a:gd name="connsiteY57" fmla="*/ 2286000 h 2316480"/>
                  <a:gd name="connsiteX58" fmla="*/ 2326640 w 3017520"/>
                  <a:gd name="connsiteY58" fmla="*/ 2306320 h 2316480"/>
                  <a:gd name="connsiteX59" fmla="*/ 2367280 w 3017520"/>
                  <a:gd name="connsiteY59" fmla="*/ 2316480 h 2316480"/>
                  <a:gd name="connsiteX60" fmla="*/ 2600960 w 3017520"/>
                  <a:gd name="connsiteY60" fmla="*/ 2306320 h 2316480"/>
                  <a:gd name="connsiteX61" fmla="*/ 2661920 w 3017520"/>
                  <a:gd name="connsiteY61" fmla="*/ 2286000 h 2316480"/>
                  <a:gd name="connsiteX62" fmla="*/ 2702560 w 3017520"/>
                  <a:gd name="connsiteY62" fmla="*/ 2275840 h 2316480"/>
                  <a:gd name="connsiteX63" fmla="*/ 2753360 w 3017520"/>
                  <a:gd name="connsiteY63" fmla="*/ 2255520 h 2316480"/>
                  <a:gd name="connsiteX64" fmla="*/ 2834640 w 3017520"/>
                  <a:gd name="connsiteY64" fmla="*/ 2235200 h 2316480"/>
                  <a:gd name="connsiteX65" fmla="*/ 2875280 w 3017520"/>
                  <a:gd name="connsiteY65" fmla="*/ 2204720 h 2316480"/>
                  <a:gd name="connsiteX66" fmla="*/ 2905760 w 3017520"/>
                  <a:gd name="connsiteY66" fmla="*/ 2184400 h 2316480"/>
                  <a:gd name="connsiteX67" fmla="*/ 2946400 w 3017520"/>
                  <a:gd name="connsiteY67" fmla="*/ 2103120 h 2316480"/>
                  <a:gd name="connsiteX68" fmla="*/ 2966720 w 3017520"/>
                  <a:gd name="connsiteY68" fmla="*/ 2062480 h 2316480"/>
                  <a:gd name="connsiteX69" fmla="*/ 2987040 w 3017520"/>
                  <a:gd name="connsiteY69" fmla="*/ 2011680 h 2316480"/>
                  <a:gd name="connsiteX70" fmla="*/ 3017520 w 3017520"/>
                  <a:gd name="connsiteY70" fmla="*/ 1838960 h 2316480"/>
                  <a:gd name="connsiteX71" fmla="*/ 2997200 w 3017520"/>
                  <a:gd name="connsiteY71" fmla="*/ 1554480 h 2316480"/>
                  <a:gd name="connsiteX72" fmla="*/ 2956560 w 3017520"/>
                  <a:gd name="connsiteY72" fmla="*/ 1473200 h 2316480"/>
                  <a:gd name="connsiteX73" fmla="*/ 2865120 w 3017520"/>
                  <a:gd name="connsiteY73" fmla="*/ 1351280 h 2316480"/>
                  <a:gd name="connsiteX74" fmla="*/ 2814320 w 3017520"/>
                  <a:gd name="connsiteY74" fmla="*/ 1300480 h 2316480"/>
                  <a:gd name="connsiteX75" fmla="*/ 2773680 w 3017520"/>
                  <a:gd name="connsiteY75" fmla="*/ 1239520 h 2316480"/>
                  <a:gd name="connsiteX76" fmla="*/ 2712720 w 3017520"/>
                  <a:gd name="connsiteY76" fmla="*/ 1168400 h 2316480"/>
                  <a:gd name="connsiteX77" fmla="*/ 2682240 w 3017520"/>
                  <a:gd name="connsiteY77" fmla="*/ 792480 h 2316480"/>
                  <a:gd name="connsiteX78" fmla="*/ 2651760 w 3017520"/>
                  <a:gd name="connsiteY78" fmla="*/ 731520 h 2316480"/>
                  <a:gd name="connsiteX79" fmla="*/ 2600960 w 3017520"/>
                  <a:gd name="connsiteY79" fmla="*/ 650240 h 2316480"/>
                  <a:gd name="connsiteX80" fmla="*/ 2580640 w 3017520"/>
                  <a:gd name="connsiteY80" fmla="*/ 619760 h 2316480"/>
                  <a:gd name="connsiteX81" fmla="*/ 2499360 w 3017520"/>
                  <a:gd name="connsiteY81" fmla="*/ 538480 h 2316480"/>
                  <a:gd name="connsiteX82" fmla="*/ 2468880 w 3017520"/>
                  <a:gd name="connsiteY82" fmla="*/ 518160 h 2316480"/>
                  <a:gd name="connsiteX83" fmla="*/ 2387600 w 3017520"/>
                  <a:gd name="connsiteY83" fmla="*/ 457200 h 2316480"/>
                  <a:gd name="connsiteX84" fmla="*/ 2296160 w 3017520"/>
                  <a:gd name="connsiteY84" fmla="*/ 406400 h 2316480"/>
                  <a:gd name="connsiteX85" fmla="*/ 2174240 w 3017520"/>
                  <a:gd name="connsiteY85" fmla="*/ 386080 h 2316480"/>
                  <a:gd name="connsiteX86" fmla="*/ 2021840 w 3017520"/>
                  <a:gd name="connsiteY86" fmla="*/ 335280 h 2316480"/>
                  <a:gd name="connsiteX87" fmla="*/ 1960880 w 3017520"/>
                  <a:gd name="connsiteY87" fmla="*/ 314960 h 2316480"/>
                  <a:gd name="connsiteX88" fmla="*/ 1849120 w 3017520"/>
                  <a:gd name="connsiteY88" fmla="*/ 294640 h 2316480"/>
                  <a:gd name="connsiteX89" fmla="*/ 1788160 w 3017520"/>
                  <a:gd name="connsiteY89" fmla="*/ 284480 h 2316480"/>
                  <a:gd name="connsiteX90" fmla="*/ 1757680 w 3017520"/>
                  <a:gd name="connsiteY90" fmla="*/ 274320 h 2316480"/>
                  <a:gd name="connsiteX91" fmla="*/ 1696720 w 3017520"/>
                  <a:gd name="connsiteY91" fmla="*/ 264160 h 2316480"/>
                  <a:gd name="connsiteX92" fmla="*/ 1666240 w 3017520"/>
                  <a:gd name="connsiteY92" fmla="*/ 254000 h 2316480"/>
                  <a:gd name="connsiteX93" fmla="*/ 1534160 w 3017520"/>
                  <a:gd name="connsiteY93" fmla="*/ 223520 h 2316480"/>
                  <a:gd name="connsiteX94" fmla="*/ 1503680 w 3017520"/>
                  <a:gd name="connsiteY94" fmla="*/ 213360 h 2316480"/>
                  <a:gd name="connsiteX95" fmla="*/ 1442720 w 3017520"/>
                  <a:gd name="connsiteY95" fmla="*/ 182880 h 2316480"/>
                  <a:gd name="connsiteX96" fmla="*/ 1371600 w 3017520"/>
                  <a:gd name="connsiteY96" fmla="*/ 142240 h 2316480"/>
                  <a:gd name="connsiteX97" fmla="*/ 1341120 w 3017520"/>
                  <a:gd name="connsiteY97" fmla="*/ 121920 h 231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3017520" h="2316480">
                    <a:moveTo>
                      <a:pt x="1341120" y="121920"/>
                    </a:moveTo>
                    <a:cubicBezTo>
                      <a:pt x="1322493" y="106680"/>
                      <a:pt x="1293444" y="67602"/>
                      <a:pt x="1259840" y="50800"/>
                    </a:cubicBezTo>
                    <a:cubicBezTo>
                      <a:pt x="1243600" y="42680"/>
                      <a:pt x="1203911" y="34820"/>
                      <a:pt x="1188720" y="30480"/>
                    </a:cubicBezTo>
                    <a:cubicBezTo>
                      <a:pt x="1178422" y="27538"/>
                      <a:pt x="1168695" y="22643"/>
                      <a:pt x="1158240" y="20320"/>
                    </a:cubicBezTo>
                    <a:cubicBezTo>
                      <a:pt x="1106677" y="8862"/>
                      <a:pt x="1046785" y="5110"/>
                      <a:pt x="995680" y="0"/>
                    </a:cubicBezTo>
                    <a:cubicBezTo>
                      <a:pt x="900853" y="3387"/>
                      <a:pt x="805354" y="-1609"/>
                      <a:pt x="711200" y="10160"/>
                    </a:cubicBezTo>
                    <a:cubicBezTo>
                      <a:pt x="694397" y="12260"/>
                      <a:pt x="685262" y="32239"/>
                      <a:pt x="670560" y="40640"/>
                    </a:cubicBezTo>
                    <a:cubicBezTo>
                      <a:pt x="661261" y="45953"/>
                      <a:pt x="649659" y="46011"/>
                      <a:pt x="640080" y="50800"/>
                    </a:cubicBezTo>
                    <a:cubicBezTo>
                      <a:pt x="629158" y="56261"/>
                      <a:pt x="620522" y="65659"/>
                      <a:pt x="609600" y="71120"/>
                    </a:cubicBezTo>
                    <a:cubicBezTo>
                      <a:pt x="600021" y="75909"/>
                      <a:pt x="588964" y="77061"/>
                      <a:pt x="579120" y="81280"/>
                    </a:cubicBezTo>
                    <a:cubicBezTo>
                      <a:pt x="491237" y="118944"/>
                      <a:pt x="579481" y="87933"/>
                      <a:pt x="508000" y="111760"/>
                    </a:cubicBezTo>
                    <a:cubicBezTo>
                      <a:pt x="418952" y="200808"/>
                      <a:pt x="527925" y="87850"/>
                      <a:pt x="457200" y="172720"/>
                    </a:cubicBezTo>
                    <a:cubicBezTo>
                      <a:pt x="448002" y="183758"/>
                      <a:pt x="435541" y="191858"/>
                      <a:pt x="426720" y="203200"/>
                    </a:cubicBezTo>
                    <a:cubicBezTo>
                      <a:pt x="411727" y="222477"/>
                      <a:pt x="393803" y="240992"/>
                      <a:pt x="386080" y="264160"/>
                    </a:cubicBezTo>
                    <a:cubicBezTo>
                      <a:pt x="382693" y="274320"/>
                      <a:pt x="381861" y="285729"/>
                      <a:pt x="375920" y="294640"/>
                    </a:cubicBezTo>
                    <a:cubicBezTo>
                      <a:pt x="367950" y="306595"/>
                      <a:pt x="355600" y="314960"/>
                      <a:pt x="345440" y="325120"/>
                    </a:cubicBezTo>
                    <a:cubicBezTo>
                      <a:pt x="342053" y="335280"/>
                      <a:pt x="340481" y="346238"/>
                      <a:pt x="335280" y="355600"/>
                    </a:cubicBezTo>
                    <a:cubicBezTo>
                      <a:pt x="323420" y="376948"/>
                      <a:pt x="308187" y="396240"/>
                      <a:pt x="294640" y="416560"/>
                    </a:cubicBezTo>
                    <a:lnTo>
                      <a:pt x="274320" y="447040"/>
                    </a:lnTo>
                    <a:cubicBezTo>
                      <a:pt x="267547" y="457200"/>
                      <a:pt x="264160" y="470747"/>
                      <a:pt x="254000" y="477520"/>
                    </a:cubicBezTo>
                    <a:cubicBezTo>
                      <a:pt x="243840" y="484293"/>
                      <a:pt x="232154" y="489206"/>
                      <a:pt x="223520" y="497840"/>
                    </a:cubicBezTo>
                    <a:cubicBezTo>
                      <a:pt x="147907" y="573453"/>
                      <a:pt x="234392" y="510912"/>
                      <a:pt x="162560" y="558800"/>
                    </a:cubicBezTo>
                    <a:cubicBezTo>
                      <a:pt x="149013" y="579120"/>
                      <a:pt x="132842" y="597917"/>
                      <a:pt x="121920" y="619760"/>
                    </a:cubicBezTo>
                    <a:cubicBezTo>
                      <a:pt x="115147" y="633307"/>
                      <a:pt x="110403" y="648075"/>
                      <a:pt x="101600" y="660400"/>
                    </a:cubicBezTo>
                    <a:cubicBezTo>
                      <a:pt x="93249" y="672092"/>
                      <a:pt x="79471" y="679188"/>
                      <a:pt x="71120" y="690880"/>
                    </a:cubicBezTo>
                    <a:cubicBezTo>
                      <a:pt x="62317" y="703205"/>
                      <a:pt x="58314" y="718370"/>
                      <a:pt x="50800" y="731520"/>
                    </a:cubicBezTo>
                    <a:cubicBezTo>
                      <a:pt x="44742" y="742122"/>
                      <a:pt x="35941" y="751078"/>
                      <a:pt x="30480" y="762000"/>
                    </a:cubicBezTo>
                    <a:cubicBezTo>
                      <a:pt x="16757" y="789446"/>
                      <a:pt x="16404" y="825344"/>
                      <a:pt x="10160" y="853440"/>
                    </a:cubicBezTo>
                    <a:cubicBezTo>
                      <a:pt x="7837" y="863895"/>
                      <a:pt x="3387" y="873760"/>
                      <a:pt x="0" y="883920"/>
                    </a:cubicBezTo>
                    <a:cubicBezTo>
                      <a:pt x="3387" y="934720"/>
                      <a:pt x="-655" y="986569"/>
                      <a:pt x="10160" y="1036320"/>
                    </a:cubicBezTo>
                    <a:cubicBezTo>
                      <a:pt x="16595" y="1065920"/>
                      <a:pt x="35215" y="1091625"/>
                      <a:pt x="50800" y="1117600"/>
                    </a:cubicBezTo>
                    <a:cubicBezTo>
                      <a:pt x="104498" y="1207096"/>
                      <a:pt x="55700" y="1130906"/>
                      <a:pt x="121920" y="1219200"/>
                    </a:cubicBezTo>
                    <a:cubicBezTo>
                      <a:pt x="172332" y="1286416"/>
                      <a:pt x="101020" y="1208396"/>
                      <a:pt x="193040" y="1310640"/>
                    </a:cubicBezTo>
                    <a:cubicBezTo>
                      <a:pt x="205856" y="1324880"/>
                      <a:pt x="221064" y="1336862"/>
                      <a:pt x="233680" y="1351280"/>
                    </a:cubicBezTo>
                    <a:cubicBezTo>
                      <a:pt x="324916" y="1455549"/>
                      <a:pt x="207949" y="1335709"/>
                      <a:pt x="294640" y="1422400"/>
                    </a:cubicBezTo>
                    <a:cubicBezTo>
                      <a:pt x="298027" y="1432560"/>
                      <a:pt x="299487" y="1443581"/>
                      <a:pt x="304800" y="1452880"/>
                    </a:cubicBezTo>
                    <a:cubicBezTo>
                      <a:pt x="313201" y="1467582"/>
                      <a:pt x="325438" y="1479741"/>
                      <a:pt x="335280" y="1493520"/>
                    </a:cubicBezTo>
                    <a:cubicBezTo>
                      <a:pt x="342377" y="1503456"/>
                      <a:pt x="348827" y="1513840"/>
                      <a:pt x="355600" y="1524000"/>
                    </a:cubicBezTo>
                    <a:cubicBezTo>
                      <a:pt x="358987" y="1540933"/>
                      <a:pt x="359347" y="1558766"/>
                      <a:pt x="365760" y="1574800"/>
                    </a:cubicBezTo>
                    <a:cubicBezTo>
                      <a:pt x="373094" y="1593135"/>
                      <a:pt x="387409" y="1607937"/>
                      <a:pt x="396240" y="1625600"/>
                    </a:cubicBezTo>
                    <a:cubicBezTo>
                      <a:pt x="404396" y="1641912"/>
                      <a:pt x="409153" y="1659734"/>
                      <a:pt x="416560" y="1676400"/>
                    </a:cubicBezTo>
                    <a:cubicBezTo>
                      <a:pt x="422711" y="1690240"/>
                      <a:pt x="431255" y="1702978"/>
                      <a:pt x="436880" y="1717040"/>
                    </a:cubicBezTo>
                    <a:cubicBezTo>
                      <a:pt x="444835" y="1736927"/>
                      <a:pt x="449245" y="1758113"/>
                      <a:pt x="457200" y="1778000"/>
                    </a:cubicBezTo>
                    <a:cubicBezTo>
                      <a:pt x="471638" y="1814095"/>
                      <a:pt x="482447" y="1848936"/>
                      <a:pt x="508000" y="1879600"/>
                    </a:cubicBezTo>
                    <a:cubicBezTo>
                      <a:pt x="641768" y="2040122"/>
                      <a:pt x="513205" y="1864485"/>
                      <a:pt x="660400" y="2011680"/>
                    </a:cubicBezTo>
                    <a:cubicBezTo>
                      <a:pt x="670560" y="2021840"/>
                      <a:pt x="679385" y="2033539"/>
                      <a:pt x="690880" y="2042160"/>
                    </a:cubicBezTo>
                    <a:cubicBezTo>
                      <a:pt x="731493" y="2072620"/>
                      <a:pt x="741791" y="2069801"/>
                      <a:pt x="782320" y="2092960"/>
                    </a:cubicBezTo>
                    <a:cubicBezTo>
                      <a:pt x="832472" y="2121618"/>
                      <a:pt x="795290" y="2107416"/>
                      <a:pt x="853440" y="2143760"/>
                    </a:cubicBezTo>
                    <a:cubicBezTo>
                      <a:pt x="866283" y="2151787"/>
                      <a:pt x="881237" y="2156053"/>
                      <a:pt x="894080" y="2164080"/>
                    </a:cubicBezTo>
                    <a:cubicBezTo>
                      <a:pt x="908439" y="2173055"/>
                      <a:pt x="920361" y="2185585"/>
                      <a:pt x="934720" y="2194560"/>
                    </a:cubicBezTo>
                    <a:cubicBezTo>
                      <a:pt x="1019287" y="2247414"/>
                      <a:pt x="936704" y="2190472"/>
                      <a:pt x="1005840" y="2225040"/>
                    </a:cubicBezTo>
                    <a:cubicBezTo>
                      <a:pt x="1016762" y="2230501"/>
                      <a:pt x="1025398" y="2239899"/>
                      <a:pt x="1036320" y="2245360"/>
                    </a:cubicBezTo>
                    <a:cubicBezTo>
                      <a:pt x="1045899" y="2250149"/>
                      <a:pt x="1056956" y="2251301"/>
                      <a:pt x="1066800" y="2255520"/>
                    </a:cubicBezTo>
                    <a:cubicBezTo>
                      <a:pt x="1154683" y="2293184"/>
                      <a:pt x="1066439" y="2262173"/>
                      <a:pt x="1137920" y="2286000"/>
                    </a:cubicBezTo>
                    <a:cubicBezTo>
                      <a:pt x="1188720" y="2282613"/>
                      <a:pt x="1239835" y="2282425"/>
                      <a:pt x="1290320" y="2275840"/>
                    </a:cubicBezTo>
                    <a:cubicBezTo>
                      <a:pt x="1318013" y="2272228"/>
                      <a:pt x="1371600" y="2255520"/>
                      <a:pt x="1371600" y="2255520"/>
                    </a:cubicBezTo>
                    <a:cubicBezTo>
                      <a:pt x="1642533" y="2258907"/>
                      <a:pt x="1913610" y="2256234"/>
                      <a:pt x="2184400" y="2265680"/>
                    </a:cubicBezTo>
                    <a:cubicBezTo>
                      <a:pt x="2205806" y="2266427"/>
                      <a:pt x="2224580" y="2280805"/>
                      <a:pt x="2245360" y="2286000"/>
                    </a:cubicBezTo>
                    <a:lnTo>
                      <a:pt x="2326640" y="2306320"/>
                    </a:lnTo>
                    <a:lnTo>
                      <a:pt x="2367280" y="2316480"/>
                    </a:lnTo>
                    <a:cubicBezTo>
                      <a:pt x="2445173" y="2313093"/>
                      <a:pt x="2523407" y="2314343"/>
                      <a:pt x="2600960" y="2306320"/>
                    </a:cubicBezTo>
                    <a:cubicBezTo>
                      <a:pt x="2622265" y="2304116"/>
                      <a:pt x="2641404" y="2292155"/>
                      <a:pt x="2661920" y="2286000"/>
                    </a:cubicBezTo>
                    <a:cubicBezTo>
                      <a:pt x="2675295" y="2281988"/>
                      <a:pt x="2689313" y="2280256"/>
                      <a:pt x="2702560" y="2275840"/>
                    </a:cubicBezTo>
                    <a:cubicBezTo>
                      <a:pt x="2719862" y="2270073"/>
                      <a:pt x="2735929" y="2260883"/>
                      <a:pt x="2753360" y="2255520"/>
                    </a:cubicBezTo>
                    <a:cubicBezTo>
                      <a:pt x="2780052" y="2247307"/>
                      <a:pt x="2807547" y="2241973"/>
                      <a:pt x="2834640" y="2235200"/>
                    </a:cubicBezTo>
                    <a:cubicBezTo>
                      <a:pt x="2848187" y="2225040"/>
                      <a:pt x="2861501" y="2214562"/>
                      <a:pt x="2875280" y="2204720"/>
                    </a:cubicBezTo>
                    <a:cubicBezTo>
                      <a:pt x="2885216" y="2197623"/>
                      <a:pt x="2897813" y="2193671"/>
                      <a:pt x="2905760" y="2184400"/>
                    </a:cubicBezTo>
                    <a:cubicBezTo>
                      <a:pt x="2943611" y="2140241"/>
                      <a:pt x="2928986" y="2143752"/>
                      <a:pt x="2946400" y="2103120"/>
                    </a:cubicBezTo>
                    <a:cubicBezTo>
                      <a:pt x="2952366" y="2089199"/>
                      <a:pt x="2960569" y="2076320"/>
                      <a:pt x="2966720" y="2062480"/>
                    </a:cubicBezTo>
                    <a:cubicBezTo>
                      <a:pt x="2974127" y="2045814"/>
                      <a:pt x="2980267" y="2028613"/>
                      <a:pt x="2987040" y="2011680"/>
                    </a:cubicBezTo>
                    <a:cubicBezTo>
                      <a:pt x="3008875" y="1858838"/>
                      <a:pt x="2992214" y="1914877"/>
                      <a:pt x="3017520" y="1838960"/>
                    </a:cubicBezTo>
                    <a:cubicBezTo>
                      <a:pt x="3010747" y="1744133"/>
                      <a:pt x="3012829" y="1648255"/>
                      <a:pt x="2997200" y="1554480"/>
                    </a:cubicBezTo>
                    <a:cubicBezTo>
                      <a:pt x="2992220" y="1524601"/>
                      <a:pt x="2973363" y="1498404"/>
                      <a:pt x="2956560" y="1473200"/>
                    </a:cubicBezTo>
                    <a:cubicBezTo>
                      <a:pt x="2929027" y="1431901"/>
                      <a:pt x="2898813" y="1384973"/>
                      <a:pt x="2865120" y="1351280"/>
                    </a:cubicBezTo>
                    <a:cubicBezTo>
                      <a:pt x="2848187" y="1334347"/>
                      <a:pt x="2829484" y="1319014"/>
                      <a:pt x="2814320" y="1300480"/>
                    </a:cubicBezTo>
                    <a:cubicBezTo>
                      <a:pt x="2798855" y="1281579"/>
                      <a:pt x="2788570" y="1258877"/>
                      <a:pt x="2773680" y="1239520"/>
                    </a:cubicBezTo>
                    <a:cubicBezTo>
                      <a:pt x="2754643" y="1214771"/>
                      <a:pt x="2733040" y="1192107"/>
                      <a:pt x="2712720" y="1168400"/>
                    </a:cubicBezTo>
                    <a:cubicBezTo>
                      <a:pt x="2679053" y="1000064"/>
                      <a:pt x="2717545" y="1204376"/>
                      <a:pt x="2682240" y="792480"/>
                    </a:cubicBezTo>
                    <a:cubicBezTo>
                      <a:pt x="2679892" y="765086"/>
                      <a:pt x="2664711" y="754184"/>
                      <a:pt x="2651760" y="731520"/>
                    </a:cubicBezTo>
                    <a:cubicBezTo>
                      <a:pt x="2597203" y="636045"/>
                      <a:pt x="2670339" y="747371"/>
                      <a:pt x="2600960" y="650240"/>
                    </a:cubicBezTo>
                    <a:cubicBezTo>
                      <a:pt x="2593863" y="640304"/>
                      <a:pt x="2588854" y="628795"/>
                      <a:pt x="2580640" y="619760"/>
                    </a:cubicBezTo>
                    <a:cubicBezTo>
                      <a:pt x="2554866" y="591409"/>
                      <a:pt x="2531241" y="559734"/>
                      <a:pt x="2499360" y="538480"/>
                    </a:cubicBezTo>
                    <a:cubicBezTo>
                      <a:pt x="2489200" y="531707"/>
                      <a:pt x="2478070" y="526201"/>
                      <a:pt x="2468880" y="518160"/>
                    </a:cubicBezTo>
                    <a:cubicBezTo>
                      <a:pt x="2397037" y="455297"/>
                      <a:pt x="2446823" y="476941"/>
                      <a:pt x="2387600" y="457200"/>
                    </a:cubicBezTo>
                    <a:cubicBezTo>
                      <a:pt x="2352134" y="430601"/>
                      <a:pt x="2341395" y="417044"/>
                      <a:pt x="2296160" y="406400"/>
                    </a:cubicBezTo>
                    <a:cubicBezTo>
                      <a:pt x="2256055" y="396963"/>
                      <a:pt x="2213326" y="399109"/>
                      <a:pt x="2174240" y="386080"/>
                    </a:cubicBezTo>
                    <a:lnTo>
                      <a:pt x="2021840" y="335280"/>
                    </a:lnTo>
                    <a:cubicBezTo>
                      <a:pt x="2001520" y="328507"/>
                      <a:pt x="1982084" y="317989"/>
                      <a:pt x="1960880" y="314960"/>
                    </a:cubicBezTo>
                    <a:cubicBezTo>
                      <a:pt x="1780089" y="289133"/>
                      <a:pt x="1968881" y="318592"/>
                      <a:pt x="1849120" y="294640"/>
                    </a:cubicBezTo>
                    <a:cubicBezTo>
                      <a:pt x="1828920" y="290600"/>
                      <a:pt x="1808270" y="288949"/>
                      <a:pt x="1788160" y="284480"/>
                    </a:cubicBezTo>
                    <a:cubicBezTo>
                      <a:pt x="1777705" y="282157"/>
                      <a:pt x="1768135" y="276643"/>
                      <a:pt x="1757680" y="274320"/>
                    </a:cubicBezTo>
                    <a:cubicBezTo>
                      <a:pt x="1737570" y="269851"/>
                      <a:pt x="1716830" y="268629"/>
                      <a:pt x="1696720" y="264160"/>
                    </a:cubicBezTo>
                    <a:cubicBezTo>
                      <a:pt x="1686265" y="261837"/>
                      <a:pt x="1676630" y="256597"/>
                      <a:pt x="1666240" y="254000"/>
                    </a:cubicBezTo>
                    <a:cubicBezTo>
                      <a:pt x="1601763" y="237881"/>
                      <a:pt x="1610025" y="248808"/>
                      <a:pt x="1534160" y="223520"/>
                    </a:cubicBezTo>
                    <a:cubicBezTo>
                      <a:pt x="1524000" y="220133"/>
                      <a:pt x="1513259" y="218149"/>
                      <a:pt x="1503680" y="213360"/>
                    </a:cubicBezTo>
                    <a:cubicBezTo>
                      <a:pt x="1424898" y="173969"/>
                      <a:pt x="1519332" y="208417"/>
                      <a:pt x="1442720" y="182880"/>
                    </a:cubicBezTo>
                    <a:cubicBezTo>
                      <a:pt x="1409006" y="157594"/>
                      <a:pt x="1408346" y="150406"/>
                      <a:pt x="1371600" y="142240"/>
                    </a:cubicBezTo>
                    <a:cubicBezTo>
                      <a:pt x="1351490" y="137771"/>
                      <a:pt x="1359747" y="137160"/>
                      <a:pt x="1341120" y="12192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Овал 93">
                <a:extLst>
                  <a:ext uri="{FF2B5EF4-FFF2-40B4-BE49-F238E27FC236}">
                    <a16:creationId xmlns:a16="http://schemas.microsoft.com/office/drawing/2014/main" id="{1B318853-21E0-40F5-A742-653D38D775CE}"/>
                  </a:ext>
                </a:extLst>
              </p:cNvPr>
              <p:cNvSpPr/>
              <p:nvPr/>
            </p:nvSpPr>
            <p:spPr>
              <a:xfrm>
                <a:off x="1215295" y="47866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>
                <a:extLst>
                  <a:ext uri="{FF2B5EF4-FFF2-40B4-BE49-F238E27FC236}">
                    <a16:creationId xmlns:a16="http://schemas.microsoft.com/office/drawing/2014/main" id="{59C26F84-83D8-443F-9A7B-24A4F4BD68E9}"/>
                  </a:ext>
                </a:extLst>
              </p:cNvPr>
              <p:cNvSpPr/>
              <p:nvPr/>
            </p:nvSpPr>
            <p:spPr>
              <a:xfrm>
                <a:off x="1088295" y="50681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>
                <a:extLst>
                  <a:ext uri="{FF2B5EF4-FFF2-40B4-BE49-F238E27FC236}">
                    <a16:creationId xmlns:a16="http://schemas.microsoft.com/office/drawing/2014/main" id="{63950F5F-173D-4297-B85C-D00A689A0EBF}"/>
                  </a:ext>
                </a:extLst>
              </p:cNvPr>
              <p:cNvSpPr/>
              <p:nvPr/>
            </p:nvSpPr>
            <p:spPr>
              <a:xfrm>
                <a:off x="1558195" y="450090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>
                <a:extLst>
                  <a:ext uri="{FF2B5EF4-FFF2-40B4-BE49-F238E27FC236}">
                    <a16:creationId xmlns:a16="http://schemas.microsoft.com/office/drawing/2014/main" id="{F2D9F866-35EE-49BB-81C6-DBB9721A5095}"/>
                  </a:ext>
                </a:extLst>
              </p:cNvPr>
              <p:cNvSpPr/>
              <p:nvPr/>
            </p:nvSpPr>
            <p:spPr>
              <a:xfrm>
                <a:off x="1303340" y="527538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>
                <a:extLst>
                  <a:ext uri="{FF2B5EF4-FFF2-40B4-BE49-F238E27FC236}">
                    <a16:creationId xmlns:a16="http://schemas.microsoft.com/office/drawing/2014/main" id="{46CC6CD9-9C97-4EBB-9040-816BDF8670F8}"/>
                  </a:ext>
                </a:extLst>
              </p:cNvPr>
              <p:cNvSpPr/>
              <p:nvPr/>
            </p:nvSpPr>
            <p:spPr>
              <a:xfrm>
                <a:off x="1462945" y="5522356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>
                <a:extLst>
                  <a:ext uri="{FF2B5EF4-FFF2-40B4-BE49-F238E27FC236}">
                    <a16:creationId xmlns:a16="http://schemas.microsoft.com/office/drawing/2014/main" id="{4D096036-7AFD-4B0E-9680-22A3D1EE058C}"/>
                  </a:ext>
                </a:extLst>
              </p:cNvPr>
              <p:cNvSpPr/>
              <p:nvPr/>
            </p:nvSpPr>
            <p:spPr>
              <a:xfrm>
                <a:off x="3205610" y="5558356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>
                <a:extLst>
                  <a:ext uri="{FF2B5EF4-FFF2-40B4-BE49-F238E27FC236}">
                    <a16:creationId xmlns:a16="http://schemas.microsoft.com/office/drawing/2014/main" id="{75CC53A3-EA9E-46B7-9D30-E455AAF664D0}"/>
                  </a:ext>
                </a:extLst>
              </p:cNvPr>
              <p:cNvSpPr/>
              <p:nvPr/>
            </p:nvSpPr>
            <p:spPr>
              <a:xfrm>
                <a:off x="1995295" y="60693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Овал 100">
                <a:extLst>
                  <a:ext uri="{FF2B5EF4-FFF2-40B4-BE49-F238E27FC236}">
                    <a16:creationId xmlns:a16="http://schemas.microsoft.com/office/drawing/2014/main" id="{E9180558-09BE-4D37-B49F-4806445C14EA}"/>
                  </a:ext>
                </a:extLst>
              </p:cNvPr>
              <p:cNvSpPr/>
              <p:nvPr/>
            </p:nvSpPr>
            <p:spPr>
              <a:xfrm>
                <a:off x="2917946" y="617163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>
                <a:extLst>
                  <a:ext uri="{FF2B5EF4-FFF2-40B4-BE49-F238E27FC236}">
                    <a16:creationId xmlns:a16="http://schemas.microsoft.com/office/drawing/2014/main" id="{0CE3658D-463D-4594-AA01-459C2B82AA29}"/>
                  </a:ext>
                </a:extLst>
              </p:cNvPr>
              <p:cNvSpPr/>
              <p:nvPr/>
            </p:nvSpPr>
            <p:spPr>
              <a:xfrm>
                <a:off x="2401474" y="613563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>
                <a:extLst>
                  <a:ext uri="{FF2B5EF4-FFF2-40B4-BE49-F238E27FC236}">
                    <a16:creationId xmlns:a16="http://schemas.microsoft.com/office/drawing/2014/main" id="{B287AB7D-603E-4D33-AA7B-3A8E833963B2}"/>
                  </a:ext>
                </a:extLst>
              </p:cNvPr>
              <p:cNvSpPr/>
              <p:nvPr/>
            </p:nvSpPr>
            <p:spPr>
              <a:xfrm>
                <a:off x="2149670" y="465330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>
                <a:extLst>
                  <a:ext uri="{FF2B5EF4-FFF2-40B4-BE49-F238E27FC236}">
                    <a16:creationId xmlns:a16="http://schemas.microsoft.com/office/drawing/2014/main" id="{04AF5242-39B9-46DF-8B1F-35345E2AA3AE}"/>
                  </a:ext>
                </a:extLst>
              </p:cNvPr>
              <p:cNvSpPr/>
              <p:nvPr/>
            </p:nvSpPr>
            <p:spPr>
              <a:xfrm>
                <a:off x="1863340" y="453690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>
                <a:extLst>
                  <a:ext uri="{FF2B5EF4-FFF2-40B4-BE49-F238E27FC236}">
                    <a16:creationId xmlns:a16="http://schemas.microsoft.com/office/drawing/2014/main" id="{63884579-27C8-4A0B-84C4-C1143EC2782D}"/>
                  </a:ext>
                </a:extLst>
              </p:cNvPr>
              <p:cNvSpPr/>
              <p:nvPr/>
            </p:nvSpPr>
            <p:spPr>
              <a:xfrm>
                <a:off x="3006315" y="51676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>
                <a:extLst>
                  <a:ext uri="{FF2B5EF4-FFF2-40B4-BE49-F238E27FC236}">
                    <a16:creationId xmlns:a16="http://schemas.microsoft.com/office/drawing/2014/main" id="{68C47BDA-DD07-46E8-9E1A-EFAFCA405F4A}"/>
                  </a:ext>
                </a:extLst>
              </p:cNvPr>
              <p:cNvSpPr/>
              <p:nvPr/>
            </p:nvSpPr>
            <p:spPr>
              <a:xfrm>
                <a:off x="1672495" y="58174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>
                <a:extLst>
                  <a:ext uri="{FF2B5EF4-FFF2-40B4-BE49-F238E27FC236}">
                    <a16:creationId xmlns:a16="http://schemas.microsoft.com/office/drawing/2014/main" id="{27D2E40A-D60F-42B1-8D08-015F37CAFFA8}"/>
                  </a:ext>
                </a:extLst>
              </p:cNvPr>
              <p:cNvSpPr/>
              <p:nvPr/>
            </p:nvSpPr>
            <p:spPr>
              <a:xfrm>
                <a:off x="2538267" y="47506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Овал 107">
                <a:extLst>
                  <a:ext uri="{FF2B5EF4-FFF2-40B4-BE49-F238E27FC236}">
                    <a16:creationId xmlns:a16="http://schemas.microsoft.com/office/drawing/2014/main" id="{BC1E6524-ADB7-437D-933F-64779C19DD89}"/>
                  </a:ext>
                </a:extLst>
              </p:cNvPr>
              <p:cNvSpPr/>
              <p:nvPr/>
            </p:nvSpPr>
            <p:spPr>
              <a:xfrm>
                <a:off x="2828657" y="48861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>
                <a:extLst>
                  <a:ext uri="{FF2B5EF4-FFF2-40B4-BE49-F238E27FC236}">
                    <a16:creationId xmlns:a16="http://schemas.microsoft.com/office/drawing/2014/main" id="{11203421-F1EE-4AD0-A00E-33C93FDEE23C}"/>
                  </a:ext>
                </a:extLst>
              </p:cNvPr>
              <p:cNvSpPr/>
              <p:nvPr/>
            </p:nvSpPr>
            <p:spPr>
              <a:xfrm>
                <a:off x="3393345" y="6029995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>
                <a:extLst>
                  <a:ext uri="{FF2B5EF4-FFF2-40B4-BE49-F238E27FC236}">
                    <a16:creationId xmlns:a16="http://schemas.microsoft.com/office/drawing/2014/main" id="{F48CC5FA-E286-4D9F-BC9D-CA6235334F4E}"/>
                  </a:ext>
                </a:extLst>
              </p:cNvPr>
              <p:cNvSpPr/>
              <p:nvPr/>
            </p:nvSpPr>
            <p:spPr>
              <a:xfrm>
                <a:off x="1881340" y="48681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>
                <a:extLst>
                  <a:ext uri="{FF2B5EF4-FFF2-40B4-BE49-F238E27FC236}">
                    <a16:creationId xmlns:a16="http://schemas.microsoft.com/office/drawing/2014/main" id="{A07BF925-CDAE-4252-BC78-F6CBC60D801F}"/>
                  </a:ext>
                </a:extLst>
              </p:cNvPr>
              <p:cNvSpPr/>
              <p:nvPr/>
            </p:nvSpPr>
            <p:spPr>
              <a:xfrm>
                <a:off x="1615885" y="51496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>
                <a:extLst>
                  <a:ext uri="{FF2B5EF4-FFF2-40B4-BE49-F238E27FC236}">
                    <a16:creationId xmlns:a16="http://schemas.microsoft.com/office/drawing/2014/main" id="{83B79108-207F-4509-8991-76DA83C6A962}"/>
                  </a:ext>
                </a:extLst>
              </p:cNvPr>
              <p:cNvSpPr/>
              <p:nvPr/>
            </p:nvSpPr>
            <p:spPr>
              <a:xfrm>
                <a:off x="2408507" y="503410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>
                <a:extLst>
                  <a:ext uri="{FF2B5EF4-FFF2-40B4-BE49-F238E27FC236}">
                    <a16:creationId xmlns:a16="http://schemas.microsoft.com/office/drawing/2014/main" id="{70628339-4D51-4F47-8C5D-45A8C0072EF1}"/>
                  </a:ext>
                </a:extLst>
              </p:cNvPr>
              <p:cNvSpPr/>
              <p:nvPr/>
            </p:nvSpPr>
            <p:spPr>
              <a:xfrm>
                <a:off x="2149670" y="531096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>
                <a:extLst>
                  <a:ext uri="{FF2B5EF4-FFF2-40B4-BE49-F238E27FC236}">
                    <a16:creationId xmlns:a16="http://schemas.microsoft.com/office/drawing/2014/main" id="{E0604424-1C12-4192-B0F2-ABB065CB73B1}"/>
                  </a:ext>
                </a:extLst>
              </p:cNvPr>
              <p:cNvSpPr/>
              <p:nvPr/>
            </p:nvSpPr>
            <p:spPr>
              <a:xfrm>
                <a:off x="1959295" y="5611938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>
                <a:extLst>
                  <a:ext uri="{FF2B5EF4-FFF2-40B4-BE49-F238E27FC236}">
                    <a16:creationId xmlns:a16="http://schemas.microsoft.com/office/drawing/2014/main" id="{8018AE3F-D6DD-4493-B762-D2A6D6706C5A}"/>
                  </a:ext>
                </a:extLst>
              </p:cNvPr>
              <p:cNvSpPr/>
              <p:nvPr/>
            </p:nvSpPr>
            <p:spPr>
              <a:xfrm>
                <a:off x="2828657" y="5469258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>
                <a:extLst>
                  <a:ext uri="{FF2B5EF4-FFF2-40B4-BE49-F238E27FC236}">
                    <a16:creationId xmlns:a16="http://schemas.microsoft.com/office/drawing/2014/main" id="{F84E5274-8C0F-4091-85BE-93A2E8F78864}"/>
                  </a:ext>
                </a:extLst>
              </p:cNvPr>
              <p:cNvSpPr/>
              <p:nvPr/>
            </p:nvSpPr>
            <p:spPr>
              <a:xfrm>
                <a:off x="2556267" y="577524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>
                <a:extLst>
                  <a:ext uri="{FF2B5EF4-FFF2-40B4-BE49-F238E27FC236}">
                    <a16:creationId xmlns:a16="http://schemas.microsoft.com/office/drawing/2014/main" id="{9232EE8F-878E-4CCE-80D2-AB6261FBA3BD}"/>
                  </a:ext>
                </a:extLst>
              </p:cNvPr>
              <p:cNvSpPr/>
              <p:nvPr/>
            </p:nvSpPr>
            <p:spPr>
              <a:xfrm>
                <a:off x="1540195" y="485015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07220475-2B70-48D9-B26A-A5EFED303B50}"/>
                  </a:ext>
                </a:extLst>
              </p:cNvPr>
              <p:cNvSpPr/>
              <p:nvPr/>
            </p:nvSpPr>
            <p:spPr>
              <a:xfrm>
                <a:off x="3006315" y="5864684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>
                <a:extLst>
                  <a:ext uri="{FF2B5EF4-FFF2-40B4-BE49-F238E27FC236}">
                    <a16:creationId xmlns:a16="http://schemas.microsoft.com/office/drawing/2014/main" id="{F0DAE633-535C-48CE-8A2A-7750635C1061}"/>
                  </a:ext>
                </a:extLst>
              </p:cNvPr>
              <p:cNvSpPr/>
              <p:nvPr/>
            </p:nvSpPr>
            <p:spPr>
              <a:xfrm>
                <a:off x="2560274" y="5275382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>
                <a:extLst>
                  <a:ext uri="{FF2B5EF4-FFF2-40B4-BE49-F238E27FC236}">
                    <a16:creationId xmlns:a16="http://schemas.microsoft.com/office/drawing/2014/main" id="{CD960107-1306-47C9-8C2B-1DF52D38465C}"/>
                  </a:ext>
                </a:extLst>
              </p:cNvPr>
              <p:cNvSpPr/>
              <p:nvPr/>
            </p:nvSpPr>
            <p:spPr>
              <a:xfrm>
                <a:off x="2094110" y="5046386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>
                <a:extLst>
                  <a:ext uri="{FF2B5EF4-FFF2-40B4-BE49-F238E27FC236}">
                    <a16:creationId xmlns:a16="http://schemas.microsoft.com/office/drawing/2014/main" id="{33576264-4207-43E5-B1AC-26D026FB3B2E}"/>
                  </a:ext>
                </a:extLst>
              </p:cNvPr>
              <p:cNvSpPr/>
              <p:nvPr/>
            </p:nvSpPr>
            <p:spPr>
              <a:xfrm>
                <a:off x="1831080" y="5324566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C39369B1-3DED-4D94-AAB7-6136EAED93E1}"/>
                  </a:ext>
                </a:extLst>
              </p:cNvPr>
              <p:cNvSpPr/>
              <p:nvPr/>
            </p:nvSpPr>
            <p:spPr>
              <a:xfrm>
                <a:off x="2288445" y="5647938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121BEBA1-793E-465E-98C6-41CD30CE9DD7}"/>
                </a:ext>
              </a:extLst>
            </p:cNvPr>
            <p:cNvSpPr/>
            <p:nvPr/>
          </p:nvSpPr>
          <p:spPr>
            <a:xfrm>
              <a:off x="7733377" y="4282560"/>
              <a:ext cx="1116806" cy="1385888"/>
            </a:xfrm>
            <a:custGeom>
              <a:avLst/>
              <a:gdLst>
                <a:gd name="connsiteX0" fmla="*/ 1095375 w 1095375"/>
                <a:gd name="connsiteY0" fmla="*/ 0 h 1343025"/>
                <a:gd name="connsiteX1" fmla="*/ 781050 w 1095375"/>
                <a:gd name="connsiteY1" fmla="*/ 190500 h 1343025"/>
                <a:gd name="connsiteX2" fmla="*/ 447675 w 1095375"/>
                <a:gd name="connsiteY2" fmla="*/ 504825 h 1343025"/>
                <a:gd name="connsiteX3" fmla="*/ 228600 w 1095375"/>
                <a:gd name="connsiteY3" fmla="*/ 895350 h 1343025"/>
                <a:gd name="connsiteX4" fmla="*/ 0 w 1095375"/>
                <a:gd name="connsiteY4" fmla="*/ 1314450 h 1343025"/>
                <a:gd name="connsiteX5" fmla="*/ 0 w 1095375"/>
                <a:gd name="connsiteY5" fmla="*/ 1343025 h 1343025"/>
                <a:gd name="connsiteX0" fmla="*/ 1119187 w 1119187"/>
                <a:gd name="connsiteY0" fmla="*/ 0 h 1366838"/>
                <a:gd name="connsiteX1" fmla="*/ 804862 w 1119187"/>
                <a:gd name="connsiteY1" fmla="*/ 190500 h 1366838"/>
                <a:gd name="connsiteX2" fmla="*/ 471487 w 1119187"/>
                <a:gd name="connsiteY2" fmla="*/ 504825 h 1366838"/>
                <a:gd name="connsiteX3" fmla="*/ 252412 w 1119187"/>
                <a:gd name="connsiteY3" fmla="*/ 895350 h 1366838"/>
                <a:gd name="connsiteX4" fmla="*/ 23812 w 1119187"/>
                <a:gd name="connsiteY4" fmla="*/ 1314450 h 1366838"/>
                <a:gd name="connsiteX5" fmla="*/ 0 w 1119187"/>
                <a:gd name="connsiteY5" fmla="*/ 1366838 h 1366838"/>
                <a:gd name="connsiteX0" fmla="*/ 1116806 w 1116806"/>
                <a:gd name="connsiteY0" fmla="*/ 0 h 1385888"/>
                <a:gd name="connsiteX1" fmla="*/ 804862 w 1116806"/>
                <a:gd name="connsiteY1" fmla="*/ 209550 h 1385888"/>
                <a:gd name="connsiteX2" fmla="*/ 471487 w 1116806"/>
                <a:gd name="connsiteY2" fmla="*/ 523875 h 1385888"/>
                <a:gd name="connsiteX3" fmla="*/ 252412 w 1116806"/>
                <a:gd name="connsiteY3" fmla="*/ 914400 h 1385888"/>
                <a:gd name="connsiteX4" fmla="*/ 23812 w 1116806"/>
                <a:gd name="connsiteY4" fmla="*/ 1333500 h 1385888"/>
                <a:gd name="connsiteX5" fmla="*/ 0 w 1116806"/>
                <a:gd name="connsiteY5" fmla="*/ 1385888 h 138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6806" h="1385888">
                  <a:moveTo>
                    <a:pt x="1116806" y="0"/>
                  </a:moveTo>
                  <a:lnTo>
                    <a:pt x="804862" y="209550"/>
                  </a:lnTo>
                  <a:lnTo>
                    <a:pt x="471487" y="523875"/>
                  </a:lnTo>
                  <a:lnTo>
                    <a:pt x="252412" y="914400"/>
                  </a:lnTo>
                  <a:lnTo>
                    <a:pt x="23812" y="1333500"/>
                  </a:lnTo>
                  <a:cubicBezTo>
                    <a:pt x="23812" y="1343025"/>
                    <a:pt x="0" y="1376363"/>
                    <a:pt x="0" y="1385888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7641672A-AEB4-4D2B-AFB5-1D74325C0D00}"/>
                </a:ext>
              </a:extLst>
            </p:cNvPr>
            <p:cNvSpPr/>
            <p:nvPr/>
          </p:nvSpPr>
          <p:spPr>
            <a:xfrm>
              <a:off x="8069134" y="4434959"/>
              <a:ext cx="1364456" cy="1704975"/>
            </a:xfrm>
            <a:custGeom>
              <a:avLst/>
              <a:gdLst>
                <a:gd name="connsiteX0" fmla="*/ 1343025 w 1343025"/>
                <a:gd name="connsiteY0" fmla="*/ 0 h 1666875"/>
                <a:gd name="connsiteX1" fmla="*/ 1123950 w 1343025"/>
                <a:gd name="connsiteY1" fmla="*/ 257175 h 1666875"/>
                <a:gd name="connsiteX2" fmla="*/ 971550 w 1343025"/>
                <a:gd name="connsiteY2" fmla="*/ 514350 h 1666875"/>
                <a:gd name="connsiteX3" fmla="*/ 742950 w 1343025"/>
                <a:gd name="connsiteY3" fmla="*/ 819150 h 1666875"/>
                <a:gd name="connsiteX4" fmla="*/ 552450 w 1343025"/>
                <a:gd name="connsiteY4" fmla="*/ 1095375 h 1666875"/>
                <a:gd name="connsiteX5" fmla="*/ 266700 w 1343025"/>
                <a:gd name="connsiteY5" fmla="*/ 1333500 h 1666875"/>
                <a:gd name="connsiteX6" fmla="*/ 0 w 1343025"/>
                <a:gd name="connsiteY6" fmla="*/ 1666875 h 1666875"/>
                <a:gd name="connsiteX0" fmla="*/ 1354931 w 1354931"/>
                <a:gd name="connsiteY0" fmla="*/ 0 h 1695450"/>
                <a:gd name="connsiteX1" fmla="*/ 1135856 w 1354931"/>
                <a:gd name="connsiteY1" fmla="*/ 257175 h 1695450"/>
                <a:gd name="connsiteX2" fmla="*/ 983456 w 1354931"/>
                <a:gd name="connsiteY2" fmla="*/ 514350 h 1695450"/>
                <a:gd name="connsiteX3" fmla="*/ 754856 w 1354931"/>
                <a:gd name="connsiteY3" fmla="*/ 819150 h 1695450"/>
                <a:gd name="connsiteX4" fmla="*/ 564356 w 1354931"/>
                <a:gd name="connsiteY4" fmla="*/ 1095375 h 1695450"/>
                <a:gd name="connsiteX5" fmla="*/ 278606 w 1354931"/>
                <a:gd name="connsiteY5" fmla="*/ 1333500 h 1695450"/>
                <a:gd name="connsiteX6" fmla="*/ 0 w 1354931"/>
                <a:gd name="connsiteY6" fmla="*/ 1695450 h 1695450"/>
                <a:gd name="connsiteX0" fmla="*/ 1364456 w 1364456"/>
                <a:gd name="connsiteY0" fmla="*/ 0 h 1704975"/>
                <a:gd name="connsiteX1" fmla="*/ 1135856 w 1364456"/>
                <a:gd name="connsiteY1" fmla="*/ 266700 h 1704975"/>
                <a:gd name="connsiteX2" fmla="*/ 983456 w 1364456"/>
                <a:gd name="connsiteY2" fmla="*/ 523875 h 1704975"/>
                <a:gd name="connsiteX3" fmla="*/ 754856 w 1364456"/>
                <a:gd name="connsiteY3" fmla="*/ 828675 h 1704975"/>
                <a:gd name="connsiteX4" fmla="*/ 564356 w 1364456"/>
                <a:gd name="connsiteY4" fmla="*/ 1104900 h 1704975"/>
                <a:gd name="connsiteX5" fmla="*/ 278606 w 1364456"/>
                <a:gd name="connsiteY5" fmla="*/ 1343025 h 1704975"/>
                <a:gd name="connsiteX6" fmla="*/ 0 w 1364456"/>
                <a:gd name="connsiteY6" fmla="*/ 1704975 h 1704975"/>
                <a:gd name="connsiteX0" fmla="*/ 1364456 w 1364456"/>
                <a:gd name="connsiteY0" fmla="*/ 0 h 1704975"/>
                <a:gd name="connsiteX1" fmla="*/ 1135856 w 1364456"/>
                <a:gd name="connsiteY1" fmla="*/ 266700 h 1704975"/>
                <a:gd name="connsiteX2" fmla="*/ 983456 w 1364456"/>
                <a:gd name="connsiteY2" fmla="*/ 523875 h 1704975"/>
                <a:gd name="connsiteX3" fmla="*/ 762000 w 1364456"/>
                <a:gd name="connsiteY3" fmla="*/ 831056 h 1704975"/>
                <a:gd name="connsiteX4" fmla="*/ 564356 w 1364456"/>
                <a:gd name="connsiteY4" fmla="*/ 1104900 h 1704975"/>
                <a:gd name="connsiteX5" fmla="*/ 278606 w 1364456"/>
                <a:gd name="connsiteY5" fmla="*/ 1343025 h 1704975"/>
                <a:gd name="connsiteX6" fmla="*/ 0 w 1364456"/>
                <a:gd name="connsiteY6" fmla="*/ 1704975 h 1704975"/>
                <a:gd name="connsiteX0" fmla="*/ 1364456 w 1364456"/>
                <a:gd name="connsiteY0" fmla="*/ 0 h 1704975"/>
                <a:gd name="connsiteX1" fmla="*/ 1135856 w 1364456"/>
                <a:gd name="connsiteY1" fmla="*/ 266700 h 1704975"/>
                <a:gd name="connsiteX2" fmla="*/ 983456 w 1364456"/>
                <a:gd name="connsiteY2" fmla="*/ 523875 h 1704975"/>
                <a:gd name="connsiteX3" fmla="*/ 759619 w 1364456"/>
                <a:gd name="connsiteY3" fmla="*/ 814387 h 1704975"/>
                <a:gd name="connsiteX4" fmla="*/ 564356 w 1364456"/>
                <a:gd name="connsiteY4" fmla="*/ 1104900 h 1704975"/>
                <a:gd name="connsiteX5" fmla="*/ 278606 w 1364456"/>
                <a:gd name="connsiteY5" fmla="*/ 1343025 h 1704975"/>
                <a:gd name="connsiteX6" fmla="*/ 0 w 1364456"/>
                <a:gd name="connsiteY6" fmla="*/ 1704975 h 1704975"/>
                <a:gd name="connsiteX0" fmla="*/ 1364456 w 1364456"/>
                <a:gd name="connsiteY0" fmla="*/ 0 h 1704975"/>
                <a:gd name="connsiteX1" fmla="*/ 1135856 w 1364456"/>
                <a:gd name="connsiteY1" fmla="*/ 266700 h 1704975"/>
                <a:gd name="connsiteX2" fmla="*/ 1007269 w 1364456"/>
                <a:gd name="connsiteY2" fmla="*/ 554832 h 1704975"/>
                <a:gd name="connsiteX3" fmla="*/ 759619 w 1364456"/>
                <a:gd name="connsiteY3" fmla="*/ 814387 h 1704975"/>
                <a:gd name="connsiteX4" fmla="*/ 564356 w 1364456"/>
                <a:gd name="connsiteY4" fmla="*/ 1104900 h 1704975"/>
                <a:gd name="connsiteX5" fmla="*/ 278606 w 1364456"/>
                <a:gd name="connsiteY5" fmla="*/ 1343025 h 1704975"/>
                <a:gd name="connsiteX6" fmla="*/ 0 w 1364456"/>
                <a:gd name="connsiteY6" fmla="*/ 1704975 h 170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4456" h="1704975">
                  <a:moveTo>
                    <a:pt x="1364456" y="0"/>
                  </a:moveTo>
                  <a:lnTo>
                    <a:pt x="1135856" y="266700"/>
                  </a:lnTo>
                  <a:lnTo>
                    <a:pt x="1007269" y="554832"/>
                  </a:lnTo>
                  <a:lnTo>
                    <a:pt x="759619" y="814387"/>
                  </a:lnTo>
                  <a:lnTo>
                    <a:pt x="564356" y="1104900"/>
                  </a:lnTo>
                  <a:lnTo>
                    <a:pt x="278606" y="1343025"/>
                  </a:lnTo>
                  <a:cubicBezTo>
                    <a:pt x="189706" y="1454150"/>
                    <a:pt x="88900" y="1593850"/>
                    <a:pt x="0" y="1704975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5104AB79-A017-4F4D-9289-48E2425BDFAB}"/>
                </a:ext>
              </a:extLst>
            </p:cNvPr>
            <p:cNvSpPr/>
            <p:nvPr/>
          </p:nvSpPr>
          <p:spPr>
            <a:xfrm>
              <a:off x="8938289" y="4946926"/>
              <a:ext cx="1109663" cy="1390651"/>
            </a:xfrm>
            <a:custGeom>
              <a:avLst/>
              <a:gdLst>
                <a:gd name="connsiteX0" fmla="*/ 1095375 w 1095375"/>
                <a:gd name="connsiteY0" fmla="*/ 0 h 1352550"/>
                <a:gd name="connsiteX1" fmla="*/ 723900 w 1095375"/>
                <a:gd name="connsiteY1" fmla="*/ 161925 h 1352550"/>
                <a:gd name="connsiteX2" fmla="*/ 552450 w 1095375"/>
                <a:gd name="connsiteY2" fmla="*/ 447675 h 1352550"/>
                <a:gd name="connsiteX3" fmla="*/ 266700 w 1095375"/>
                <a:gd name="connsiteY3" fmla="*/ 781050 h 1352550"/>
                <a:gd name="connsiteX4" fmla="*/ 114300 w 1095375"/>
                <a:gd name="connsiteY4" fmla="*/ 1133475 h 1352550"/>
                <a:gd name="connsiteX5" fmla="*/ 0 w 1095375"/>
                <a:gd name="connsiteY5" fmla="*/ 1352550 h 1352550"/>
                <a:gd name="connsiteX0" fmla="*/ 1104900 w 1104900"/>
                <a:gd name="connsiteY0" fmla="*/ 0 h 1378744"/>
                <a:gd name="connsiteX1" fmla="*/ 733425 w 1104900"/>
                <a:gd name="connsiteY1" fmla="*/ 161925 h 1378744"/>
                <a:gd name="connsiteX2" fmla="*/ 561975 w 1104900"/>
                <a:gd name="connsiteY2" fmla="*/ 447675 h 1378744"/>
                <a:gd name="connsiteX3" fmla="*/ 276225 w 1104900"/>
                <a:gd name="connsiteY3" fmla="*/ 781050 h 1378744"/>
                <a:gd name="connsiteX4" fmla="*/ 123825 w 1104900"/>
                <a:gd name="connsiteY4" fmla="*/ 1133475 h 1378744"/>
                <a:gd name="connsiteX5" fmla="*/ 0 w 1104900"/>
                <a:gd name="connsiteY5" fmla="*/ 1378744 h 1378744"/>
                <a:gd name="connsiteX0" fmla="*/ 1109663 w 1109663"/>
                <a:gd name="connsiteY0" fmla="*/ 0 h 1390651"/>
                <a:gd name="connsiteX1" fmla="*/ 733425 w 1109663"/>
                <a:gd name="connsiteY1" fmla="*/ 173832 h 1390651"/>
                <a:gd name="connsiteX2" fmla="*/ 561975 w 1109663"/>
                <a:gd name="connsiteY2" fmla="*/ 459582 h 1390651"/>
                <a:gd name="connsiteX3" fmla="*/ 276225 w 1109663"/>
                <a:gd name="connsiteY3" fmla="*/ 792957 h 1390651"/>
                <a:gd name="connsiteX4" fmla="*/ 123825 w 1109663"/>
                <a:gd name="connsiteY4" fmla="*/ 1145382 h 1390651"/>
                <a:gd name="connsiteX5" fmla="*/ 0 w 1109663"/>
                <a:gd name="connsiteY5" fmla="*/ 1390651 h 139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663" h="1390651">
                  <a:moveTo>
                    <a:pt x="1109663" y="0"/>
                  </a:moveTo>
                  <a:lnTo>
                    <a:pt x="733425" y="173832"/>
                  </a:lnTo>
                  <a:lnTo>
                    <a:pt x="561975" y="459582"/>
                  </a:lnTo>
                  <a:lnTo>
                    <a:pt x="276225" y="792957"/>
                  </a:lnTo>
                  <a:lnTo>
                    <a:pt x="123825" y="1145382"/>
                  </a:lnTo>
                  <a:cubicBezTo>
                    <a:pt x="85725" y="1218407"/>
                    <a:pt x="38100" y="1317626"/>
                    <a:pt x="0" y="1390651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782A2296-54CF-4929-A01F-6ADC34D424FB}"/>
                </a:ext>
              </a:extLst>
            </p:cNvPr>
            <p:cNvSpPr/>
            <p:nvPr/>
          </p:nvSpPr>
          <p:spPr>
            <a:xfrm>
              <a:off x="7733377" y="4289703"/>
              <a:ext cx="1690687" cy="1847850"/>
            </a:xfrm>
            <a:custGeom>
              <a:avLst/>
              <a:gdLst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900112 w 1690687"/>
                <a:gd name="connsiteY12" fmla="*/ 1250156 h 1847850"/>
                <a:gd name="connsiteX13" fmla="*/ 904875 w 1690687"/>
                <a:gd name="connsiteY13" fmla="*/ 1228725 h 1847850"/>
                <a:gd name="connsiteX14" fmla="*/ 1092993 w 1690687"/>
                <a:gd name="connsiteY14" fmla="*/ 959644 h 1847850"/>
                <a:gd name="connsiteX15" fmla="*/ 1316831 w 1690687"/>
                <a:gd name="connsiteY15" fmla="*/ 6619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900112 w 1690687"/>
                <a:gd name="connsiteY12" fmla="*/ 1250156 h 1847850"/>
                <a:gd name="connsiteX13" fmla="*/ 904875 w 1690687"/>
                <a:gd name="connsiteY13" fmla="*/ 1228725 h 1847850"/>
                <a:gd name="connsiteX14" fmla="*/ 1092993 w 1690687"/>
                <a:gd name="connsiteY14" fmla="*/ 959644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900112 w 1690687"/>
                <a:gd name="connsiteY12" fmla="*/ 1250156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878680 w 1690687"/>
                <a:gd name="connsiteY12" fmla="*/ 1257300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3868 w 1690687"/>
                <a:gd name="connsiteY2" fmla="*/ 509587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878680 w 1690687"/>
                <a:gd name="connsiteY12" fmla="*/ 1257300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800100 w 1690687"/>
                <a:gd name="connsiteY1" fmla="*/ 197644 h 1847850"/>
                <a:gd name="connsiteX2" fmla="*/ 476249 w 1690687"/>
                <a:gd name="connsiteY2" fmla="*/ 519112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878680 w 1690687"/>
                <a:gd name="connsiteY12" fmla="*/ 1257300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  <a:gd name="connsiteX0" fmla="*/ 1107281 w 1690687"/>
                <a:gd name="connsiteY0" fmla="*/ 0 h 1847850"/>
                <a:gd name="connsiteX1" fmla="*/ 797719 w 1690687"/>
                <a:gd name="connsiteY1" fmla="*/ 207169 h 1847850"/>
                <a:gd name="connsiteX2" fmla="*/ 476249 w 1690687"/>
                <a:gd name="connsiteY2" fmla="*/ 519112 h 1847850"/>
                <a:gd name="connsiteX3" fmla="*/ 0 w 1690687"/>
                <a:gd name="connsiteY3" fmla="*/ 1371600 h 1847850"/>
                <a:gd name="connsiteX4" fmla="*/ 35718 w 1690687"/>
                <a:gd name="connsiteY4" fmla="*/ 1435894 h 1847850"/>
                <a:gd name="connsiteX5" fmla="*/ 64293 w 1690687"/>
                <a:gd name="connsiteY5" fmla="*/ 1495425 h 1847850"/>
                <a:gd name="connsiteX6" fmla="*/ 95250 w 1690687"/>
                <a:gd name="connsiteY6" fmla="*/ 1593056 h 1847850"/>
                <a:gd name="connsiteX7" fmla="*/ 123825 w 1690687"/>
                <a:gd name="connsiteY7" fmla="*/ 1652587 h 1847850"/>
                <a:gd name="connsiteX8" fmla="*/ 197643 w 1690687"/>
                <a:gd name="connsiteY8" fmla="*/ 1733550 h 1847850"/>
                <a:gd name="connsiteX9" fmla="*/ 226218 w 1690687"/>
                <a:gd name="connsiteY9" fmla="*/ 1735931 h 1847850"/>
                <a:gd name="connsiteX10" fmla="*/ 342900 w 1690687"/>
                <a:gd name="connsiteY10" fmla="*/ 1847850 h 1847850"/>
                <a:gd name="connsiteX11" fmla="*/ 614362 w 1690687"/>
                <a:gd name="connsiteY11" fmla="*/ 1478756 h 1847850"/>
                <a:gd name="connsiteX12" fmla="*/ 878680 w 1690687"/>
                <a:gd name="connsiteY12" fmla="*/ 1257300 h 1847850"/>
                <a:gd name="connsiteX13" fmla="*/ 904875 w 1690687"/>
                <a:gd name="connsiteY13" fmla="*/ 1228725 h 1847850"/>
                <a:gd name="connsiteX14" fmla="*/ 1088231 w 1690687"/>
                <a:gd name="connsiteY14" fmla="*/ 966788 h 1847850"/>
                <a:gd name="connsiteX15" fmla="*/ 1343025 w 1690687"/>
                <a:gd name="connsiteY15" fmla="*/ 700087 h 1847850"/>
                <a:gd name="connsiteX16" fmla="*/ 1469231 w 1690687"/>
                <a:gd name="connsiteY16" fmla="*/ 392906 h 1847850"/>
                <a:gd name="connsiteX17" fmla="*/ 1690687 w 1690687"/>
                <a:gd name="connsiteY17" fmla="*/ 147637 h 1847850"/>
                <a:gd name="connsiteX18" fmla="*/ 1588293 w 1690687"/>
                <a:gd name="connsiteY18" fmla="*/ 109537 h 1847850"/>
                <a:gd name="connsiteX19" fmla="*/ 1512093 w 1690687"/>
                <a:gd name="connsiteY19" fmla="*/ 100012 h 1847850"/>
                <a:gd name="connsiteX20" fmla="*/ 1454943 w 1690687"/>
                <a:gd name="connsiteY20" fmla="*/ 92869 h 1847850"/>
                <a:gd name="connsiteX21" fmla="*/ 1373981 w 1690687"/>
                <a:gd name="connsiteY21" fmla="*/ 69056 h 1847850"/>
                <a:gd name="connsiteX22" fmla="*/ 1290637 w 1690687"/>
                <a:gd name="connsiteY22" fmla="*/ 54769 h 1847850"/>
                <a:gd name="connsiteX23" fmla="*/ 1185862 w 1690687"/>
                <a:gd name="connsiteY23" fmla="*/ 33337 h 1847850"/>
                <a:gd name="connsiteX24" fmla="*/ 1107281 w 1690687"/>
                <a:gd name="connsiteY24" fmla="*/ 0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90687" h="1847850">
                  <a:moveTo>
                    <a:pt x="1107281" y="0"/>
                  </a:moveTo>
                  <a:lnTo>
                    <a:pt x="797719" y="207169"/>
                  </a:lnTo>
                  <a:lnTo>
                    <a:pt x="476249" y="519112"/>
                  </a:lnTo>
                  <a:lnTo>
                    <a:pt x="0" y="1371600"/>
                  </a:lnTo>
                  <a:lnTo>
                    <a:pt x="35718" y="1435894"/>
                  </a:lnTo>
                  <a:lnTo>
                    <a:pt x="64293" y="1495425"/>
                  </a:lnTo>
                  <a:lnTo>
                    <a:pt x="95250" y="1593056"/>
                  </a:lnTo>
                  <a:lnTo>
                    <a:pt x="123825" y="1652587"/>
                  </a:lnTo>
                  <a:lnTo>
                    <a:pt x="197643" y="1733550"/>
                  </a:lnTo>
                  <a:lnTo>
                    <a:pt x="226218" y="1735931"/>
                  </a:lnTo>
                  <a:lnTo>
                    <a:pt x="342900" y="1847850"/>
                  </a:lnTo>
                  <a:lnTo>
                    <a:pt x="614362" y="1478756"/>
                  </a:lnTo>
                  <a:lnTo>
                    <a:pt x="878680" y="1257300"/>
                  </a:lnTo>
                  <a:lnTo>
                    <a:pt x="904875" y="1228725"/>
                  </a:lnTo>
                  <a:lnTo>
                    <a:pt x="1088231" y="966788"/>
                  </a:lnTo>
                  <a:lnTo>
                    <a:pt x="1343025" y="700087"/>
                  </a:lnTo>
                  <a:lnTo>
                    <a:pt x="1469231" y="392906"/>
                  </a:lnTo>
                  <a:lnTo>
                    <a:pt x="1690687" y="147637"/>
                  </a:lnTo>
                  <a:lnTo>
                    <a:pt x="1588293" y="109537"/>
                  </a:lnTo>
                  <a:lnTo>
                    <a:pt x="1512093" y="100012"/>
                  </a:lnTo>
                  <a:lnTo>
                    <a:pt x="1454943" y="92869"/>
                  </a:lnTo>
                  <a:lnTo>
                    <a:pt x="1373981" y="69056"/>
                  </a:lnTo>
                  <a:lnTo>
                    <a:pt x="1290637" y="54769"/>
                  </a:lnTo>
                  <a:lnTo>
                    <a:pt x="1185862" y="33337"/>
                  </a:lnTo>
                  <a:lnTo>
                    <a:pt x="1107281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57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id="{433B801F-6B30-4424-AAC3-5741C43A7EEA}"/>
                </a:ext>
              </a:extLst>
            </p:cNvPr>
            <p:cNvSpPr/>
            <p:nvPr/>
          </p:nvSpPr>
          <p:spPr>
            <a:xfrm>
              <a:off x="7286625" y="4048125"/>
              <a:ext cx="1576388" cy="1628775"/>
            </a:xfrm>
            <a:custGeom>
              <a:avLst/>
              <a:gdLst>
                <a:gd name="connsiteX0" fmla="*/ 1081088 w 1576388"/>
                <a:gd name="connsiteY0" fmla="*/ 0 h 1628775"/>
                <a:gd name="connsiteX1" fmla="*/ 785813 w 1576388"/>
                <a:gd name="connsiteY1" fmla="*/ 2381 h 1628775"/>
                <a:gd name="connsiteX2" fmla="*/ 509588 w 1576388"/>
                <a:gd name="connsiteY2" fmla="*/ 154781 h 1628775"/>
                <a:gd name="connsiteX3" fmla="*/ 302419 w 1576388"/>
                <a:gd name="connsiteY3" fmla="*/ 428625 h 1628775"/>
                <a:gd name="connsiteX4" fmla="*/ 69056 w 1576388"/>
                <a:gd name="connsiteY4" fmla="*/ 700088 h 1628775"/>
                <a:gd name="connsiteX5" fmla="*/ 0 w 1576388"/>
                <a:gd name="connsiteY5" fmla="*/ 1040606 h 1628775"/>
                <a:gd name="connsiteX6" fmla="*/ 102394 w 1576388"/>
                <a:gd name="connsiteY6" fmla="*/ 1271588 h 1628775"/>
                <a:gd name="connsiteX7" fmla="*/ 302419 w 1576388"/>
                <a:gd name="connsiteY7" fmla="*/ 1516856 h 1628775"/>
                <a:gd name="connsiteX8" fmla="*/ 411956 w 1576388"/>
                <a:gd name="connsiteY8" fmla="*/ 1628775 h 1628775"/>
                <a:gd name="connsiteX9" fmla="*/ 454819 w 1576388"/>
                <a:gd name="connsiteY9" fmla="*/ 1569244 h 1628775"/>
                <a:gd name="connsiteX10" fmla="*/ 457200 w 1576388"/>
                <a:gd name="connsiteY10" fmla="*/ 1545431 h 1628775"/>
                <a:gd name="connsiteX11" fmla="*/ 926306 w 1576388"/>
                <a:gd name="connsiteY11" fmla="*/ 695325 h 1628775"/>
                <a:gd name="connsiteX12" fmla="*/ 1271588 w 1576388"/>
                <a:gd name="connsiteY12" fmla="*/ 392906 h 1628775"/>
                <a:gd name="connsiteX13" fmla="*/ 1576388 w 1576388"/>
                <a:gd name="connsiteY13" fmla="*/ 197644 h 1628775"/>
                <a:gd name="connsiteX14" fmla="*/ 1438275 w 1576388"/>
                <a:gd name="connsiteY14" fmla="*/ 138113 h 1628775"/>
                <a:gd name="connsiteX15" fmla="*/ 1343025 w 1576388"/>
                <a:gd name="connsiteY15" fmla="*/ 47625 h 1628775"/>
                <a:gd name="connsiteX16" fmla="*/ 1081088 w 1576388"/>
                <a:gd name="connsiteY16" fmla="*/ 0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76388" h="1628775">
                  <a:moveTo>
                    <a:pt x="1081088" y="0"/>
                  </a:moveTo>
                  <a:lnTo>
                    <a:pt x="785813" y="2381"/>
                  </a:lnTo>
                  <a:lnTo>
                    <a:pt x="509588" y="154781"/>
                  </a:lnTo>
                  <a:lnTo>
                    <a:pt x="302419" y="428625"/>
                  </a:lnTo>
                  <a:lnTo>
                    <a:pt x="69056" y="700088"/>
                  </a:lnTo>
                  <a:lnTo>
                    <a:pt x="0" y="1040606"/>
                  </a:lnTo>
                  <a:lnTo>
                    <a:pt x="102394" y="1271588"/>
                  </a:lnTo>
                  <a:lnTo>
                    <a:pt x="302419" y="1516856"/>
                  </a:lnTo>
                  <a:lnTo>
                    <a:pt x="411956" y="1628775"/>
                  </a:lnTo>
                  <a:lnTo>
                    <a:pt x="454819" y="1569244"/>
                  </a:lnTo>
                  <a:lnTo>
                    <a:pt x="457200" y="1545431"/>
                  </a:lnTo>
                  <a:lnTo>
                    <a:pt x="926306" y="695325"/>
                  </a:lnTo>
                  <a:lnTo>
                    <a:pt x="1271588" y="392906"/>
                  </a:lnTo>
                  <a:lnTo>
                    <a:pt x="1576388" y="197644"/>
                  </a:lnTo>
                  <a:lnTo>
                    <a:pt x="1438275" y="138113"/>
                  </a:lnTo>
                  <a:lnTo>
                    <a:pt x="1343025" y="47625"/>
                  </a:lnTo>
                  <a:lnTo>
                    <a:pt x="1081088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: фигура 124">
              <a:extLst>
                <a:ext uri="{FF2B5EF4-FFF2-40B4-BE49-F238E27FC236}">
                  <a16:creationId xmlns:a16="http://schemas.microsoft.com/office/drawing/2014/main" id="{5916B589-61CC-46E1-9877-46157CB2EB5C}"/>
                </a:ext>
              </a:extLst>
            </p:cNvPr>
            <p:cNvSpPr/>
            <p:nvPr/>
          </p:nvSpPr>
          <p:spPr>
            <a:xfrm>
              <a:off x="8062913" y="4405313"/>
              <a:ext cx="2371725" cy="2033587"/>
            </a:xfrm>
            <a:custGeom>
              <a:avLst/>
              <a:gdLst>
                <a:gd name="connsiteX0" fmla="*/ 1414462 w 2371725"/>
                <a:gd name="connsiteY0" fmla="*/ 0 h 2033587"/>
                <a:gd name="connsiteX1" fmla="*/ 1166812 w 2371725"/>
                <a:gd name="connsiteY1" fmla="*/ 323850 h 2033587"/>
                <a:gd name="connsiteX2" fmla="*/ 1042987 w 2371725"/>
                <a:gd name="connsiteY2" fmla="*/ 614362 h 2033587"/>
                <a:gd name="connsiteX3" fmla="*/ 781050 w 2371725"/>
                <a:gd name="connsiteY3" fmla="*/ 871537 h 2033587"/>
                <a:gd name="connsiteX4" fmla="*/ 581025 w 2371725"/>
                <a:gd name="connsiteY4" fmla="*/ 1181100 h 2033587"/>
                <a:gd name="connsiteX5" fmla="*/ 300037 w 2371725"/>
                <a:gd name="connsiteY5" fmla="*/ 1400175 h 2033587"/>
                <a:gd name="connsiteX6" fmla="*/ 0 w 2371725"/>
                <a:gd name="connsiteY6" fmla="*/ 1771650 h 2033587"/>
                <a:gd name="connsiteX7" fmla="*/ 242887 w 2371725"/>
                <a:gd name="connsiteY7" fmla="*/ 1914525 h 2033587"/>
                <a:gd name="connsiteX8" fmla="*/ 452437 w 2371725"/>
                <a:gd name="connsiteY8" fmla="*/ 2009775 h 2033587"/>
                <a:gd name="connsiteX9" fmla="*/ 1900237 w 2371725"/>
                <a:gd name="connsiteY9" fmla="*/ 2033587 h 2033587"/>
                <a:gd name="connsiteX10" fmla="*/ 2305050 w 2371725"/>
                <a:gd name="connsiteY10" fmla="*/ 1862137 h 2033587"/>
                <a:gd name="connsiteX11" fmla="*/ 2371725 w 2371725"/>
                <a:gd name="connsiteY11" fmla="*/ 1147762 h 2033587"/>
                <a:gd name="connsiteX12" fmla="*/ 2057400 w 2371725"/>
                <a:gd name="connsiteY12" fmla="*/ 814387 h 2033587"/>
                <a:gd name="connsiteX13" fmla="*/ 2014537 w 2371725"/>
                <a:gd name="connsiteY13" fmla="*/ 352425 h 2033587"/>
                <a:gd name="connsiteX14" fmla="*/ 1709737 w 2371725"/>
                <a:gd name="connsiteY14" fmla="*/ 52387 h 2033587"/>
                <a:gd name="connsiteX15" fmla="*/ 1414462 w 2371725"/>
                <a:gd name="connsiteY15" fmla="*/ 0 h 203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1725" h="2033587">
                  <a:moveTo>
                    <a:pt x="1414462" y="0"/>
                  </a:moveTo>
                  <a:lnTo>
                    <a:pt x="1166812" y="323850"/>
                  </a:lnTo>
                  <a:lnTo>
                    <a:pt x="1042987" y="614362"/>
                  </a:lnTo>
                  <a:lnTo>
                    <a:pt x="781050" y="871537"/>
                  </a:lnTo>
                  <a:lnTo>
                    <a:pt x="581025" y="1181100"/>
                  </a:lnTo>
                  <a:lnTo>
                    <a:pt x="300037" y="1400175"/>
                  </a:lnTo>
                  <a:lnTo>
                    <a:pt x="0" y="1771650"/>
                  </a:lnTo>
                  <a:lnTo>
                    <a:pt x="242887" y="1914525"/>
                  </a:lnTo>
                  <a:lnTo>
                    <a:pt x="452437" y="2009775"/>
                  </a:lnTo>
                  <a:lnTo>
                    <a:pt x="1900237" y="2033587"/>
                  </a:lnTo>
                  <a:lnTo>
                    <a:pt x="2305050" y="1862137"/>
                  </a:lnTo>
                  <a:lnTo>
                    <a:pt x="2371725" y="1147762"/>
                  </a:lnTo>
                  <a:lnTo>
                    <a:pt x="2057400" y="814387"/>
                  </a:lnTo>
                  <a:lnTo>
                    <a:pt x="2014537" y="352425"/>
                  </a:lnTo>
                  <a:lnTo>
                    <a:pt x="1709737" y="52387"/>
                  </a:lnTo>
                  <a:lnTo>
                    <a:pt x="1414462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FBB033B-891A-4502-878E-BA181AB32B11}"/>
              </a:ext>
            </a:extLst>
          </p:cNvPr>
          <p:cNvSpPr/>
          <p:nvPr/>
        </p:nvSpPr>
        <p:spPr>
          <a:xfrm>
            <a:off x="7515868" y="1128916"/>
            <a:ext cx="1332000" cy="1349998"/>
          </a:xfrm>
          <a:prstGeom prst="rect">
            <a:avLst/>
          </a:prstGeom>
          <a:solidFill>
            <a:srgbClr val="FFCCFF">
              <a:alpha val="50000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Анализ по скважинам</a:t>
            </a:r>
          </a:p>
        </p:txBody>
      </p:sp>
      <p:sp>
        <p:nvSpPr>
          <p:cNvPr id="129" name="Стрелка: вправо 128">
            <a:extLst>
              <a:ext uri="{FF2B5EF4-FFF2-40B4-BE49-F238E27FC236}">
                <a16:creationId xmlns:a16="http://schemas.microsoft.com/office/drawing/2014/main" id="{CF81B46B-B27F-4248-9151-130EE152B746}"/>
              </a:ext>
            </a:extLst>
          </p:cNvPr>
          <p:cNvSpPr/>
          <p:nvPr/>
        </p:nvSpPr>
        <p:spPr>
          <a:xfrm>
            <a:off x="9023555" y="1567846"/>
            <a:ext cx="611329" cy="47213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BCC70D4D-35F0-4161-A382-18BA12F04023}"/>
              </a:ext>
            </a:extLst>
          </p:cNvPr>
          <p:cNvGrpSpPr/>
          <p:nvPr/>
        </p:nvGrpSpPr>
        <p:grpSpPr>
          <a:xfrm>
            <a:off x="7346777" y="4421311"/>
            <a:ext cx="1350716" cy="1390931"/>
            <a:chOff x="7044028" y="4599981"/>
            <a:chExt cx="1350716" cy="1390931"/>
          </a:xfrm>
        </p:grpSpPr>
        <p:sp>
          <p:nvSpPr>
            <p:cNvPr id="130" name="Овал 129">
              <a:extLst>
                <a:ext uri="{FF2B5EF4-FFF2-40B4-BE49-F238E27FC236}">
                  <a16:creationId xmlns:a16="http://schemas.microsoft.com/office/drawing/2014/main" id="{F3310DF0-6DF1-4DBD-B365-79851014C5D3}"/>
                </a:ext>
              </a:extLst>
            </p:cNvPr>
            <p:cNvSpPr/>
            <p:nvPr/>
          </p:nvSpPr>
          <p:spPr>
            <a:xfrm>
              <a:off x="7200949" y="5585435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>
              <a:extLst>
                <a:ext uri="{FF2B5EF4-FFF2-40B4-BE49-F238E27FC236}">
                  <a16:creationId xmlns:a16="http://schemas.microsoft.com/office/drawing/2014/main" id="{8A9C6AC6-0B31-4CB0-8DA0-1B9EEF81109E}"/>
                </a:ext>
              </a:extLst>
            </p:cNvPr>
            <p:cNvSpPr/>
            <p:nvPr/>
          </p:nvSpPr>
          <p:spPr>
            <a:xfrm>
              <a:off x="7572891" y="5387645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>
              <a:extLst>
                <a:ext uri="{FF2B5EF4-FFF2-40B4-BE49-F238E27FC236}">
                  <a16:creationId xmlns:a16="http://schemas.microsoft.com/office/drawing/2014/main" id="{209795AE-590D-412D-917C-B169EB906DD1}"/>
                </a:ext>
              </a:extLst>
            </p:cNvPr>
            <p:cNvSpPr/>
            <p:nvPr/>
          </p:nvSpPr>
          <p:spPr>
            <a:xfrm>
              <a:off x="7362933" y="5218678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>
              <a:extLst>
                <a:ext uri="{FF2B5EF4-FFF2-40B4-BE49-F238E27FC236}">
                  <a16:creationId xmlns:a16="http://schemas.microsoft.com/office/drawing/2014/main" id="{DBDA4D4B-9B43-48D6-8BC5-6821ACD4F2E4}"/>
                </a:ext>
              </a:extLst>
            </p:cNvPr>
            <p:cNvSpPr/>
            <p:nvPr/>
          </p:nvSpPr>
          <p:spPr>
            <a:xfrm>
              <a:off x="7625778" y="4931231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>
              <a:extLst>
                <a:ext uri="{FF2B5EF4-FFF2-40B4-BE49-F238E27FC236}">
                  <a16:creationId xmlns:a16="http://schemas.microsoft.com/office/drawing/2014/main" id="{97569460-EF30-4483-8F80-D307881D5758}"/>
                </a:ext>
              </a:extLst>
            </p:cNvPr>
            <p:cNvSpPr/>
            <p:nvPr/>
          </p:nvSpPr>
          <p:spPr>
            <a:xfrm>
              <a:off x="7839081" y="5104400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>
              <a:extLst>
                <a:ext uri="{FF2B5EF4-FFF2-40B4-BE49-F238E27FC236}">
                  <a16:creationId xmlns:a16="http://schemas.microsoft.com/office/drawing/2014/main" id="{A303EC74-429C-4078-8ED2-227A52214461}"/>
                </a:ext>
              </a:extLst>
            </p:cNvPr>
            <p:cNvSpPr/>
            <p:nvPr/>
          </p:nvSpPr>
          <p:spPr>
            <a:xfrm>
              <a:off x="7899230" y="4708470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>
              <a:extLst>
                <a:ext uri="{FF2B5EF4-FFF2-40B4-BE49-F238E27FC236}">
                  <a16:creationId xmlns:a16="http://schemas.microsoft.com/office/drawing/2014/main" id="{45A6587E-4BBD-47AE-B069-FCB53EFBD114}"/>
                </a:ext>
              </a:extLst>
            </p:cNvPr>
            <p:cNvSpPr/>
            <p:nvPr/>
          </p:nvSpPr>
          <p:spPr>
            <a:xfrm>
              <a:off x="7610647" y="4599981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>
              <a:extLst>
                <a:ext uri="{FF2B5EF4-FFF2-40B4-BE49-F238E27FC236}">
                  <a16:creationId xmlns:a16="http://schemas.microsoft.com/office/drawing/2014/main" id="{19FEB551-ACC1-45D2-975A-5D500B2B039B}"/>
                </a:ext>
              </a:extLst>
            </p:cNvPr>
            <p:cNvSpPr/>
            <p:nvPr/>
          </p:nvSpPr>
          <p:spPr>
            <a:xfrm>
              <a:off x="7286181" y="4914540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id="{7F7C0859-B1F5-45E2-826F-5BBAEE253B95}"/>
                </a:ext>
              </a:extLst>
            </p:cNvPr>
            <p:cNvSpPr/>
            <p:nvPr/>
          </p:nvSpPr>
          <p:spPr>
            <a:xfrm>
              <a:off x="7044028" y="5333645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>
              <a:extLst>
                <a:ext uri="{FF2B5EF4-FFF2-40B4-BE49-F238E27FC236}">
                  <a16:creationId xmlns:a16="http://schemas.microsoft.com/office/drawing/2014/main" id="{89E83EFE-2813-4B38-A891-86258031CDAC}"/>
                </a:ext>
              </a:extLst>
            </p:cNvPr>
            <p:cNvSpPr/>
            <p:nvPr/>
          </p:nvSpPr>
          <p:spPr>
            <a:xfrm>
              <a:off x="7410997" y="5882912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734A09A5-BA15-4048-BD7F-9EDA59B75992}"/>
                </a:ext>
              </a:extLst>
            </p:cNvPr>
            <p:cNvSpPr/>
            <p:nvPr/>
          </p:nvSpPr>
          <p:spPr>
            <a:xfrm>
              <a:off x="7689495" y="5664856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id="{0433AEEC-45F0-4639-8100-4C3EF93E3A57}"/>
                </a:ext>
              </a:extLst>
            </p:cNvPr>
            <p:cNvSpPr/>
            <p:nvPr/>
          </p:nvSpPr>
          <p:spPr>
            <a:xfrm>
              <a:off x="7891741" y="5370414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id="{71AFF4EF-075C-43CC-B8A3-2862D97697A2}"/>
                </a:ext>
              </a:extLst>
            </p:cNvPr>
            <p:cNvSpPr/>
            <p:nvPr/>
          </p:nvSpPr>
          <p:spPr>
            <a:xfrm>
              <a:off x="8152945" y="5099304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>
              <a:extLst>
                <a:ext uri="{FF2B5EF4-FFF2-40B4-BE49-F238E27FC236}">
                  <a16:creationId xmlns:a16="http://schemas.microsoft.com/office/drawing/2014/main" id="{18E2C7AA-7291-4E0E-BAEB-81F0904DEF18}"/>
                </a:ext>
              </a:extLst>
            </p:cNvPr>
            <p:cNvSpPr/>
            <p:nvPr/>
          </p:nvSpPr>
          <p:spPr>
            <a:xfrm>
              <a:off x="8286744" y="4813112"/>
              <a:ext cx="108000" cy="108000"/>
            </a:xfrm>
            <a:prstGeom prst="ellipse">
              <a:avLst/>
            </a:prstGeom>
            <a:noFill/>
            <a:ln w="15875"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9" name="Рисунок 14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2072F52-2320-4F08-931C-09D165C38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18132" r="26167" b="20306"/>
          <a:stretch/>
        </p:blipFill>
        <p:spPr>
          <a:xfrm>
            <a:off x="10118089" y="2806645"/>
            <a:ext cx="1413209" cy="1847336"/>
          </a:xfrm>
          <a:prstGeom prst="rect">
            <a:avLst/>
          </a:prstGeom>
        </p:spPr>
      </p:pic>
      <p:sp>
        <p:nvSpPr>
          <p:cNvPr id="157" name="Дуга 156">
            <a:extLst>
              <a:ext uri="{FF2B5EF4-FFF2-40B4-BE49-F238E27FC236}">
                <a16:creationId xmlns:a16="http://schemas.microsoft.com/office/drawing/2014/main" id="{4649D599-A68E-4AAC-808A-BC6237B6C22B}"/>
              </a:ext>
            </a:extLst>
          </p:cNvPr>
          <p:cNvSpPr/>
          <p:nvPr/>
        </p:nvSpPr>
        <p:spPr>
          <a:xfrm rot="20879032">
            <a:off x="1765262" y="3902612"/>
            <a:ext cx="1557541" cy="529744"/>
          </a:xfrm>
          <a:prstGeom prst="arc">
            <a:avLst>
              <a:gd name="adj1" fmla="val 11663991"/>
              <a:gd name="adj2" fmla="val 20781024"/>
            </a:avLst>
          </a:prstGeom>
          <a:ln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Дуга 157">
            <a:extLst>
              <a:ext uri="{FF2B5EF4-FFF2-40B4-BE49-F238E27FC236}">
                <a16:creationId xmlns:a16="http://schemas.microsoft.com/office/drawing/2014/main" id="{21967AED-3F63-4510-BFDE-0B70921D059A}"/>
              </a:ext>
            </a:extLst>
          </p:cNvPr>
          <p:cNvSpPr/>
          <p:nvPr/>
        </p:nvSpPr>
        <p:spPr>
          <a:xfrm rot="20879032">
            <a:off x="8654240" y="3872952"/>
            <a:ext cx="1557541" cy="529744"/>
          </a:xfrm>
          <a:prstGeom prst="arc">
            <a:avLst>
              <a:gd name="adj1" fmla="val 11663991"/>
              <a:gd name="adj2" fmla="val 20781024"/>
            </a:avLst>
          </a:prstGeom>
          <a:ln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Дуга 158">
            <a:extLst>
              <a:ext uri="{FF2B5EF4-FFF2-40B4-BE49-F238E27FC236}">
                <a16:creationId xmlns:a16="http://schemas.microsoft.com/office/drawing/2014/main" id="{85D9DE80-FCE9-46B3-A8C9-0A2B5A18930D}"/>
              </a:ext>
            </a:extLst>
          </p:cNvPr>
          <p:cNvSpPr/>
          <p:nvPr/>
        </p:nvSpPr>
        <p:spPr>
          <a:xfrm flipV="1">
            <a:off x="5546208" y="5629274"/>
            <a:ext cx="1557541" cy="529744"/>
          </a:xfrm>
          <a:prstGeom prst="arc">
            <a:avLst>
              <a:gd name="adj1" fmla="val 11057078"/>
              <a:gd name="adj2" fmla="val 20781024"/>
            </a:avLst>
          </a:prstGeom>
          <a:ln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8" grpId="0" animBg="1"/>
      <p:bldP spid="129" grpId="0" animBg="1"/>
      <p:bldP spid="157" grpId="0" animBg="1"/>
      <p:bldP spid="158" grpId="0" animBg="1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5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ВЕРХНЕУРОВНЕВЫЙ АНАЛИЗ МЕСТОРОЖДЕНИЯ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A7D95C-83BD-43B3-A633-1147A9901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73" y="1080452"/>
            <a:ext cx="4522584" cy="3527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91BBA6-67F5-4DCE-A91D-CA4EB11B0341}"/>
              </a:ext>
            </a:extLst>
          </p:cNvPr>
          <p:cNvSpPr txBox="1"/>
          <p:nvPr/>
        </p:nvSpPr>
        <p:spPr>
          <a:xfrm>
            <a:off x="1348867" y="721198"/>
            <a:ext cx="2643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Анализ кривых падения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C58752-9BCB-4758-BC6E-878FA13FE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8238" y="3196081"/>
            <a:ext cx="4522584" cy="3527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F78C0E-2DAE-461B-96F0-AF7587A0669C}"/>
              </a:ext>
            </a:extLst>
          </p:cNvPr>
          <p:cNvSpPr txBox="1"/>
          <p:nvPr/>
        </p:nvSpPr>
        <p:spPr>
          <a:xfrm>
            <a:off x="888406" y="5081320"/>
            <a:ext cx="1959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Экспресс-Прогноз</a:t>
            </a:r>
          </a:p>
          <a:p>
            <a:pPr algn="ctr"/>
            <a:r>
              <a:rPr lang="ru-RU" dirty="0"/>
              <a:t>По </a:t>
            </a:r>
            <a:r>
              <a:rPr lang="ru-RU" dirty="0" err="1"/>
              <a:t>кин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4DB2D2-7054-4A8D-BAAA-05E7433F5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3316" y="800735"/>
            <a:ext cx="4327517" cy="2185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773E22-68A5-4500-B8C3-A99273E2F3F7}"/>
              </a:ext>
            </a:extLst>
          </p:cNvPr>
          <p:cNvSpPr txBox="1"/>
          <p:nvPr/>
        </p:nvSpPr>
        <p:spPr>
          <a:xfrm>
            <a:off x="9830638" y="748850"/>
            <a:ext cx="1994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Обводненность </a:t>
            </a:r>
            <a:r>
              <a:rPr lang="en-US" dirty="0"/>
              <a:t>vs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Дебит жидкости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9D3508-4429-4312-8ACA-998296134291}"/>
              </a:ext>
            </a:extLst>
          </p:cNvPr>
          <p:cNvSpPr txBox="1"/>
          <p:nvPr/>
        </p:nvSpPr>
        <p:spPr>
          <a:xfrm>
            <a:off x="10059646" y="2477217"/>
            <a:ext cx="178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Диаграмма обводненности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533157-63F7-4C4B-93FE-04403901D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499" y="3061992"/>
            <a:ext cx="3872110" cy="37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1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60965F9-2EED-427F-860B-C4CF0148C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1494" y="703204"/>
            <a:ext cx="6082433" cy="5962889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6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Диаграмма обводненности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48D8BFE-F656-46B0-A844-A875E32AEC55}"/>
              </a:ext>
            </a:extLst>
          </p:cNvPr>
          <p:cNvGrpSpPr/>
          <p:nvPr/>
        </p:nvGrpSpPr>
        <p:grpSpPr>
          <a:xfrm>
            <a:off x="5050860" y="4805363"/>
            <a:ext cx="2264907" cy="645022"/>
            <a:chOff x="-4188308" y="9071391"/>
            <a:chExt cx="2264907" cy="645022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BD16C8C-2026-46F9-B384-5E1E9DEEB264}"/>
                </a:ext>
              </a:extLst>
            </p:cNvPr>
            <p:cNvSpPr/>
            <p:nvPr/>
          </p:nvSpPr>
          <p:spPr>
            <a:xfrm>
              <a:off x="-4188308" y="9377859"/>
              <a:ext cx="22649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Фактические данные</a:t>
              </a:r>
              <a:endParaRPr lang="ru-RU" sz="1600" dirty="0"/>
            </a:p>
          </p:txBody>
        </p: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F907C0BE-BD3F-42DB-82E0-D5FDF8D054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988157" y="9071391"/>
              <a:ext cx="658064" cy="30646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37B85622-6B5D-4C37-B2A7-55C09488BF62}"/>
              </a:ext>
            </a:extLst>
          </p:cNvPr>
          <p:cNvGrpSpPr/>
          <p:nvPr/>
        </p:nvGrpSpPr>
        <p:grpSpPr>
          <a:xfrm>
            <a:off x="230167" y="762135"/>
            <a:ext cx="5344339" cy="1532165"/>
            <a:chOff x="230167" y="762135"/>
            <a:chExt cx="5344339" cy="1532165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6913969-D2EC-4EF4-97AA-95082C14C8E4}"/>
                </a:ext>
              </a:extLst>
            </p:cNvPr>
            <p:cNvSpPr/>
            <p:nvPr/>
          </p:nvSpPr>
          <p:spPr>
            <a:xfrm>
              <a:off x="1924414" y="942135"/>
              <a:ext cx="1264920" cy="1188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D48A806-CF63-4DDC-A260-EC4C96972131}"/>
                </a:ext>
              </a:extLst>
            </p:cNvPr>
            <p:cNvSpPr/>
            <p:nvPr/>
          </p:nvSpPr>
          <p:spPr>
            <a:xfrm>
              <a:off x="2475594" y="1450135"/>
              <a:ext cx="162560" cy="17272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64A4A09-A253-4C15-977F-E37F47D5B3E6}"/>
                </a:ext>
              </a:extLst>
            </p:cNvPr>
            <p:cNvSpPr/>
            <p:nvPr/>
          </p:nvSpPr>
          <p:spPr>
            <a:xfrm>
              <a:off x="230167" y="1059898"/>
              <a:ext cx="15042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Модель </a:t>
              </a:r>
              <a:r>
                <a:rPr lang="ru-RU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площадного</a:t>
              </a:r>
              <a:r>
                <a: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заводнения</a:t>
              </a:r>
              <a:endParaRPr lang="ru-RU" sz="1600" dirty="0"/>
            </a:p>
          </p:txBody>
        </p: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FA899868-C32B-414D-907F-707BD27CEB37}"/>
                </a:ext>
              </a:extLst>
            </p:cNvPr>
            <p:cNvCxnSpPr>
              <a:cxnSpLocks/>
              <a:stCxn id="13" idx="6"/>
            </p:cNvCxnSpPr>
            <p:nvPr/>
          </p:nvCxnSpPr>
          <p:spPr>
            <a:xfrm>
              <a:off x="2638154" y="1536495"/>
              <a:ext cx="2936352" cy="59436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3221493C-8872-4C8E-A8C6-A0C26E5A8BA0}"/>
                </a:ext>
              </a:extLst>
            </p:cNvPr>
            <p:cNvGrpSpPr/>
            <p:nvPr/>
          </p:nvGrpSpPr>
          <p:grpSpPr>
            <a:xfrm>
              <a:off x="1744414" y="762135"/>
              <a:ext cx="360000" cy="360000"/>
              <a:chOff x="1602257" y="1916316"/>
              <a:chExt cx="252000" cy="252000"/>
            </a:xfrm>
          </p:grpSpPr>
          <p:sp>
            <p:nvSpPr>
              <p:cNvPr id="59" name="Двойная стрелка влево/вправо 63">
                <a:extLst>
                  <a:ext uri="{FF2B5EF4-FFF2-40B4-BE49-F238E27FC236}">
                    <a16:creationId xmlns:a16="http://schemas.microsoft.com/office/drawing/2014/main" id="{D75622F6-B5E9-4FCB-B9D1-610347536614}"/>
                  </a:ext>
                </a:extLst>
              </p:cNvPr>
              <p:cNvSpPr/>
              <p:nvPr/>
            </p:nvSpPr>
            <p:spPr>
              <a:xfrm>
                <a:off x="1602257" y="2002137"/>
                <a:ext cx="252000" cy="80358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Двойная стрелка влево/вправо 64">
                <a:extLst>
                  <a:ext uri="{FF2B5EF4-FFF2-40B4-BE49-F238E27FC236}">
                    <a16:creationId xmlns:a16="http://schemas.microsoft.com/office/drawing/2014/main" id="{2A689AE0-8C51-42E3-9682-A32CF8B6221C}"/>
                  </a:ext>
                </a:extLst>
              </p:cNvPr>
              <p:cNvSpPr/>
              <p:nvPr/>
            </p:nvSpPr>
            <p:spPr>
              <a:xfrm rot="16200000">
                <a:off x="1602257" y="2002137"/>
                <a:ext cx="252000" cy="80358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9CBD3295-D61A-4D70-A4EB-D49F381FDBD9}"/>
                  </a:ext>
                </a:extLst>
              </p:cNvPr>
              <p:cNvSpPr/>
              <p:nvPr/>
            </p:nvSpPr>
            <p:spPr>
              <a:xfrm>
                <a:off x="1677110" y="1991169"/>
                <a:ext cx="102293" cy="10229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0811E4FD-AC1D-49D1-92C1-78D6BAFFD40F}"/>
                </a:ext>
              </a:extLst>
            </p:cNvPr>
            <p:cNvGrpSpPr/>
            <p:nvPr/>
          </p:nvGrpSpPr>
          <p:grpSpPr>
            <a:xfrm>
              <a:off x="3005807" y="769013"/>
              <a:ext cx="360000" cy="360000"/>
              <a:chOff x="1616055" y="1916316"/>
              <a:chExt cx="252000" cy="252000"/>
            </a:xfrm>
          </p:grpSpPr>
          <p:sp>
            <p:nvSpPr>
              <p:cNvPr id="63" name="Двойная стрелка влево/вправо 63">
                <a:extLst>
                  <a:ext uri="{FF2B5EF4-FFF2-40B4-BE49-F238E27FC236}">
                    <a16:creationId xmlns:a16="http://schemas.microsoft.com/office/drawing/2014/main" id="{3F5FB19E-B219-40D8-8C22-18C4900ECF9F}"/>
                  </a:ext>
                </a:extLst>
              </p:cNvPr>
              <p:cNvSpPr/>
              <p:nvPr/>
            </p:nvSpPr>
            <p:spPr>
              <a:xfrm>
                <a:off x="1616055" y="2002137"/>
                <a:ext cx="252000" cy="80358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Двойная стрелка влево/вправо 64">
                <a:extLst>
                  <a:ext uri="{FF2B5EF4-FFF2-40B4-BE49-F238E27FC236}">
                    <a16:creationId xmlns:a16="http://schemas.microsoft.com/office/drawing/2014/main" id="{B7E61D08-BD49-4FF0-9933-B5342FFB4B00}"/>
                  </a:ext>
                </a:extLst>
              </p:cNvPr>
              <p:cNvSpPr/>
              <p:nvPr/>
            </p:nvSpPr>
            <p:spPr>
              <a:xfrm rot="16200000">
                <a:off x="1616055" y="2002137"/>
                <a:ext cx="252000" cy="80358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E04DDE90-10A1-485A-B05B-359ECA752D52}"/>
                  </a:ext>
                </a:extLst>
              </p:cNvPr>
              <p:cNvSpPr/>
              <p:nvPr/>
            </p:nvSpPr>
            <p:spPr>
              <a:xfrm>
                <a:off x="1690908" y="1991169"/>
                <a:ext cx="102293" cy="10229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EC881A55-4A91-4081-BA51-53F17C39D215}"/>
                </a:ext>
              </a:extLst>
            </p:cNvPr>
            <p:cNvGrpSpPr/>
            <p:nvPr/>
          </p:nvGrpSpPr>
          <p:grpSpPr>
            <a:xfrm>
              <a:off x="1741284" y="1934300"/>
              <a:ext cx="360000" cy="360000"/>
              <a:chOff x="1602257" y="1916316"/>
              <a:chExt cx="252000" cy="252000"/>
            </a:xfrm>
          </p:grpSpPr>
          <p:sp>
            <p:nvSpPr>
              <p:cNvPr id="67" name="Двойная стрелка влево/вправо 63">
                <a:extLst>
                  <a:ext uri="{FF2B5EF4-FFF2-40B4-BE49-F238E27FC236}">
                    <a16:creationId xmlns:a16="http://schemas.microsoft.com/office/drawing/2014/main" id="{D52FC2B1-1223-4E11-90E6-D2F690EDA628}"/>
                  </a:ext>
                </a:extLst>
              </p:cNvPr>
              <p:cNvSpPr/>
              <p:nvPr/>
            </p:nvSpPr>
            <p:spPr>
              <a:xfrm>
                <a:off x="1602257" y="2002137"/>
                <a:ext cx="252000" cy="80358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Двойная стрелка влево/вправо 64">
                <a:extLst>
                  <a:ext uri="{FF2B5EF4-FFF2-40B4-BE49-F238E27FC236}">
                    <a16:creationId xmlns:a16="http://schemas.microsoft.com/office/drawing/2014/main" id="{E08C979D-3AE4-42A5-8860-C4E6B9BFF56F}"/>
                  </a:ext>
                </a:extLst>
              </p:cNvPr>
              <p:cNvSpPr/>
              <p:nvPr/>
            </p:nvSpPr>
            <p:spPr>
              <a:xfrm rot="16200000">
                <a:off x="1602257" y="2002137"/>
                <a:ext cx="252000" cy="80358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956717DE-607A-4423-9721-E24F3A65A79A}"/>
                  </a:ext>
                </a:extLst>
              </p:cNvPr>
              <p:cNvSpPr/>
              <p:nvPr/>
            </p:nvSpPr>
            <p:spPr>
              <a:xfrm>
                <a:off x="1677110" y="1991169"/>
                <a:ext cx="102293" cy="10229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32DB2E5-FD20-4772-9E39-523C68BEE02E}"/>
                </a:ext>
              </a:extLst>
            </p:cNvPr>
            <p:cNvGrpSpPr/>
            <p:nvPr/>
          </p:nvGrpSpPr>
          <p:grpSpPr>
            <a:xfrm>
              <a:off x="3008361" y="1926267"/>
              <a:ext cx="360000" cy="360000"/>
              <a:chOff x="1602257" y="1916316"/>
              <a:chExt cx="252000" cy="252000"/>
            </a:xfrm>
          </p:grpSpPr>
          <p:sp>
            <p:nvSpPr>
              <p:cNvPr id="71" name="Двойная стрелка влево/вправо 63">
                <a:extLst>
                  <a:ext uri="{FF2B5EF4-FFF2-40B4-BE49-F238E27FC236}">
                    <a16:creationId xmlns:a16="http://schemas.microsoft.com/office/drawing/2014/main" id="{22F294AA-6967-4785-B623-B22D1F8CE6AE}"/>
                  </a:ext>
                </a:extLst>
              </p:cNvPr>
              <p:cNvSpPr/>
              <p:nvPr/>
            </p:nvSpPr>
            <p:spPr>
              <a:xfrm>
                <a:off x="1602257" y="2002137"/>
                <a:ext cx="252000" cy="80358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Двойная стрелка влево/вправо 64">
                <a:extLst>
                  <a:ext uri="{FF2B5EF4-FFF2-40B4-BE49-F238E27FC236}">
                    <a16:creationId xmlns:a16="http://schemas.microsoft.com/office/drawing/2014/main" id="{5B68D208-BE27-47CD-BD43-72D196E0F748}"/>
                  </a:ext>
                </a:extLst>
              </p:cNvPr>
              <p:cNvSpPr/>
              <p:nvPr/>
            </p:nvSpPr>
            <p:spPr>
              <a:xfrm rot="16200000">
                <a:off x="1602257" y="2002137"/>
                <a:ext cx="252000" cy="80358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8FC79E97-EBCA-401D-9662-11C74659A58A}"/>
                  </a:ext>
                </a:extLst>
              </p:cNvPr>
              <p:cNvSpPr/>
              <p:nvPr/>
            </p:nvSpPr>
            <p:spPr>
              <a:xfrm>
                <a:off x="1677110" y="1991169"/>
                <a:ext cx="102293" cy="10229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1D2D928-485C-4CC5-8504-F35D0DE34E44}"/>
              </a:ext>
            </a:extLst>
          </p:cNvPr>
          <p:cNvGrpSpPr/>
          <p:nvPr/>
        </p:nvGrpSpPr>
        <p:grpSpPr>
          <a:xfrm>
            <a:off x="118870" y="2835605"/>
            <a:ext cx="5302216" cy="1534521"/>
            <a:chOff x="118870" y="2835605"/>
            <a:chExt cx="5302216" cy="1534521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7B71E12-7480-45F2-87BC-0BD2B3CD3694}"/>
                </a:ext>
              </a:extLst>
            </p:cNvPr>
            <p:cNvSpPr/>
            <p:nvPr/>
          </p:nvSpPr>
          <p:spPr>
            <a:xfrm>
              <a:off x="1928685" y="3015506"/>
              <a:ext cx="1264920" cy="1188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1BB0583-B7AA-4FF6-9201-A951573A11FE}"/>
                </a:ext>
              </a:extLst>
            </p:cNvPr>
            <p:cNvSpPr/>
            <p:nvPr/>
          </p:nvSpPr>
          <p:spPr>
            <a:xfrm>
              <a:off x="118870" y="3182790"/>
              <a:ext cx="16155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Модель </a:t>
              </a:r>
              <a:r>
                <a:rPr lang="ru-RU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линейного</a:t>
              </a:r>
              <a:r>
                <a: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заводнения</a:t>
              </a:r>
              <a:endParaRPr lang="ru-RU" sz="1600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38BFAEC0-5CC8-4E8F-8451-F97FCDE769EF}"/>
                </a:ext>
              </a:extLst>
            </p:cNvPr>
            <p:cNvSpPr/>
            <p:nvPr/>
          </p:nvSpPr>
          <p:spPr>
            <a:xfrm>
              <a:off x="2464655" y="3511929"/>
              <a:ext cx="162560" cy="17272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D001C636-0A87-4D13-9A81-F43287A7564C}"/>
                </a:ext>
              </a:extLst>
            </p:cNvPr>
            <p:cNvCxnSpPr>
              <a:cxnSpLocks/>
              <a:stCxn id="30" idx="6"/>
            </p:cNvCxnSpPr>
            <p:nvPr/>
          </p:nvCxnSpPr>
          <p:spPr>
            <a:xfrm flipV="1">
              <a:off x="2627215" y="3136689"/>
              <a:ext cx="2793871" cy="46160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B4024F85-9A30-4B2E-89AF-784D6B16A342}"/>
                </a:ext>
              </a:extLst>
            </p:cNvPr>
            <p:cNvGrpSpPr/>
            <p:nvPr/>
          </p:nvGrpSpPr>
          <p:grpSpPr>
            <a:xfrm>
              <a:off x="1749233" y="2835605"/>
              <a:ext cx="360000" cy="360000"/>
              <a:chOff x="2295594" y="2473720"/>
              <a:chExt cx="360000" cy="360000"/>
            </a:xfrm>
          </p:grpSpPr>
          <p:sp>
            <p:nvSpPr>
              <p:cNvPr id="75" name="Двойная стрелка влево/вправо 63">
                <a:extLst>
                  <a:ext uri="{FF2B5EF4-FFF2-40B4-BE49-F238E27FC236}">
                    <a16:creationId xmlns:a16="http://schemas.microsoft.com/office/drawing/2014/main" id="{8C62192C-6F45-4AE4-8182-3026D2ABAB3F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Двойная стрелка влево/вправо 64">
                <a:extLst>
                  <a:ext uri="{FF2B5EF4-FFF2-40B4-BE49-F238E27FC236}">
                    <a16:creationId xmlns:a16="http://schemas.microsoft.com/office/drawing/2014/main" id="{CDF10527-81C7-4F06-83B7-96FA339959E2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82F1F0AE-78C8-4543-8F70-879A7FE00577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8088204E-7E79-41B3-9722-FAA1FD0871CA}"/>
                </a:ext>
              </a:extLst>
            </p:cNvPr>
            <p:cNvGrpSpPr/>
            <p:nvPr/>
          </p:nvGrpSpPr>
          <p:grpSpPr>
            <a:xfrm>
              <a:off x="1749233" y="4010126"/>
              <a:ext cx="360000" cy="360000"/>
              <a:chOff x="2295594" y="2473720"/>
              <a:chExt cx="360000" cy="360000"/>
            </a:xfrm>
          </p:grpSpPr>
          <p:sp>
            <p:nvSpPr>
              <p:cNvPr id="80" name="Двойная стрелка влево/вправо 63">
                <a:extLst>
                  <a:ext uri="{FF2B5EF4-FFF2-40B4-BE49-F238E27FC236}">
                    <a16:creationId xmlns:a16="http://schemas.microsoft.com/office/drawing/2014/main" id="{DFF07457-BFCB-4113-A4E0-40D1716B9E1A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Двойная стрелка влево/вправо 64">
                <a:extLst>
                  <a:ext uri="{FF2B5EF4-FFF2-40B4-BE49-F238E27FC236}">
                    <a16:creationId xmlns:a16="http://schemas.microsoft.com/office/drawing/2014/main" id="{9BFD9657-D4B2-4BA0-967B-B26D47ACE4E1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id="{6064A994-CE34-4C2D-A4C7-5FFA05949C4D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8E2F0328-24F6-4328-9957-5959A6EBCE6C}"/>
              </a:ext>
            </a:extLst>
          </p:cNvPr>
          <p:cNvGrpSpPr/>
          <p:nvPr/>
        </p:nvGrpSpPr>
        <p:grpSpPr>
          <a:xfrm>
            <a:off x="174302" y="4204226"/>
            <a:ext cx="5019204" cy="1960878"/>
            <a:chOff x="174302" y="4204226"/>
            <a:chExt cx="5019204" cy="1960878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D9CF3869-AAA2-454E-B00C-635236626BB4}"/>
                </a:ext>
              </a:extLst>
            </p:cNvPr>
            <p:cNvSpPr/>
            <p:nvPr/>
          </p:nvSpPr>
          <p:spPr>
            <a:xfrm>
              <a:off x="1889521" y="4976384"/>
              <a:ext cx="1264920" cy="1188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A0501A51-7A88-41BE-98B5-AA6D3EEF6925}"/>
                </a:ext>
              </a:extLst>
            </p:cNvPr>
            <p:cNvSpPr/>
            <p:nvPr/>
          </p:nvSpPr>
          <p:spPr>
            <a:xfrm>
              <a:off x="2440701" y="5491262"/>
              <a:ext cx="162560" cy="17272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98FA923-C2DE-440F-9B1B-66D269DFBC6F}"/>
                </a:ext>
              </a:extLst>
            </p:cNvPr>
            <p:cNvSpPr/>
            <p:nvPr/>
          </p:nvSpPr>
          <p:spPr>
            <a:xfrm>
              <a:off x="174302" y="5243498"/>
              <a:ext cx="16155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Модель </a:t>
              </a:r>
              <a:r>
                <a:rPr lang="ru-RU" sz="16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дипольного</a:t>
              </a:r>
              <a:r>
                <a:rPr lang="ru-RU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заводнения</a:t>
              </a:r>
              <a:endParaRPr lang="ru-RU" sz="1600" dirty="0"/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8C9441EF-A4A6-4A3B-BA54-6EB2486B74EA}"/>
                </a:ext>
              </a:extLst>
            </p:cNvPr>
            <p:cNvCxnSpPr>
              <a:cxnSpLocks/>
              <a:stCxn id="19" idx="6"/>
            </p:cNvCxnSpPr>
            <p:nvPr/>
          </p:nvCxnSpPr>
          <p:spPr>
            <a:xfrm flipV="1">
              <a:off x="2603261" y="4204226"/>
              <a:ext cx="2590245" cy="137339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CDFBBC03-8205-4C53-A3B9-410A3A9905DC}"/>
                </a:ext>
              </a:extLst>
            </p:cNvPr>
            <p:cNvGrpSpPr/>
            <p:nvPr/>
          </p:nvGrpSpPr>
          <p:grpSpPr>
            <a:xfrm>
              <a:off x="1705459" y="4813002"/>
              <a:ext cx="360000" cy="360000"/>
              <a:chOff x="2295594" y="2473720"/>
              <a:chExt cx="360000" cy="360000"/>
            </a:xfrm>
          </p:grpSpPr>
          <p:sp>
            <p:nvSpPr>
              <p:cNvPr id="84" name="Двойная стрелка влево/вправо 63">
                <a:extLst>
                  <a:ext uri="{FF2B5EF4-FFF2-40B4-BE49-F238E27FC236}">
                    <a16:creationId xmlns:a16="http://schemas.microsoft.com/office/drawing/2014/main" id="{9807A641-E49E-48AA-908C-DA0499686A12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Двойная стрелка влево/вправо 64">
                <a:extLst>
                  <a:ext uri="{FF2B5EF4-FFF2-40B4-BE49-F238E27FC236}">
                    <a16:creationId xmlns:a16="http://schemas.microsoft.com/office/drawing/2014/main" id="{20AEA8D8-3467-4581-ADB9-B1F10026BD6D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E1438632-CEA4-4482-8B93-0304815F7602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8445C6B0-CCC2-4ACF-9A7C-03EA8901FF57}"/>
              </a:ext>
            </a:extLst>
          </p:cNvPr>
          <p:cNvGrpSpPr/>
          <p:nvPr/>
        </p:nvGrpSpPr>
        <p:grpSpPr>
          <a:xfrm>
            <a:off x="7272710" y="888186"/>
            <a:ext cx="4689123" cy="2361929"/>
            <a:chOff x="7471329" y="907206"/>
            <a:chExt cx="4689123" cy="2361929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4A14E150-238D-4CC7-886C-0BD4F868A91D}"/>
                </a:ext>
              </a:extLst>
            </p:cNvPr>
            <p:cNvSpPr/>
            <p:nvPr/>
          </p:nvSpPr>
          <p:spPr>
            <a:xfrm>
              <a:off x="10522378" y="907206"/>
              <a:ext cx="16155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Модель </a:t>
              </a:r>
              <a:r>
                <a:rPr lang="ru-RU" sz="1600" b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рядного</a:t>
              </a:r>
              <a:r>
                <a:rPr lang="ru-RU" sz="16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заводнения</a:t>
              </a:r>
              <a:endParaRPr lang="ru-RU" sz="1600" dirty="0"/>
            </a:p>
          </p:txBody>
        </p: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27614E90-066C-446A-90DC-42D4FC8B45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71329" y="2339994"/>
              <a:ext cx="3108441" cy="155947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4F642FFE-1BC3-4B09-A2D6-34EAE752F75F}"/>
                </a:ext>
              </a:extLst>
            </p:cNvPr>
            <p:cNvSpPr/>
            <p:nvPr/>
          </p:nvSpPr>
          <p:spPr>
            <a:xfrm>
              <a:off x="10710180" y="1909686"/>
              <a:ext cx="1264920" cy="11887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BE4B8DE6-D2C4-45EA-A005-A3C4FEA356CF}"/>
                </a:ext>
              </a:extLst>
            </p:cNvPr>
            <p:cNvSpPr/>
            <p:nvPr/>
          </p:nvSpPr>
          <p:spPr>
            <a:xfrm>
              <a:off x="11248884" y="2414941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80E4713F-A4B1-4624-BB94-39B1D0FF284E}"/>
                </a:ext>
              </a:extLst>
            </p:cNvPr>
            <p:cNvSpPr/>
            <p:nvPr/>
          </p:nvSpPr>
          <p:spPr>
            <a:xfrm>
              <a:off x="10636704" y="2417872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14C4423B-0D5F-4258-A78C-B14EECE00FF1}"/>
                </a:ext>
              </a:extLst>
            </p:cNvPr>
            <p:cNvSpPr/>
            <p:nvPr/>
          </p:nvSpPr>
          <p:spPr>
            <a:xfrm>
              <a:off x="11896966" y="2434423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FF47DD98-CBD4-4CCB-8A01-F2477760C105}"/>
                </a:ext>
              </a:extLst>
            </p:cNvPr>
            <p:cNvSpPr/>
            <p:nvPr/>
          </p:nvSpPr>
          <p:spPr>
            <a:xfrm>
              <a:off x="10636704" y="2182765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89B8F9C0-52C0-439C-845A-DA9A457E8CDA}"/>
                </a:ext>
              </a:extLst>
            </p:cNvPr>
            <p:cNvSpPr/>
            <p:nvPr/>
          </p:nvSpPr>
          <p:spPr>
            <a:xfrm>
              <a:off x="11248884" y="2177994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213F9B94-0C4C-4CFC-99A0-E832494230DD}"/>
                </a:ext>
              </a:extLst>
            </p:cNvPr>
            <p:cNvSpPr/>
            <p:nvPr/>
          </p:nvSpPr>
          <p:spPr>
            <a:xfrm>
              <a:off x="11893820" y="2181839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EF91DAA6-58EE-4BE1-BED8-78F96A5DD47C}"/>
                </a:ext>
              </a:extLst>
            </p:cNvPr>
            <p:cNvSpPr/>
            <p:nvPr/>
          </p:nvSpPr>
          <p:spPr>
            <a:xfrm>
              <a:off x="10628900" y="2662105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93B436A8-340E-4E94-9B02-AEF677FE758C}"/>
                </a:ext>
              </a:extLst>
            </p:cNvPr>
            <p:cNvSpPr/>
            <p:nvPr/>
          </p:nvSpPr>
          <p:spPr>
            <a:xfrm>
              <a:off x="11248884" y="2661325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38B7F4F4-785D-4256-A304-FC9C5E2963BD}"/>
                </a:ext>
              </a:extLst>
            </p:cNvPr>
            <p:cNvSpPr/>
            <p:nvPr/>
          </p:nvSpPr>
          <p:spPr>
            <a:xfrm>
              <a:off x="11893820" y="2657227"/>
              <a:ext cx="162560" cy="16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739B55B4-D28B-4A2A-B9D4-3B2D72A1C58A}"/>
                </a:ext>
              </a:extLst>
            </p:cNvPr>
            <p:cNvGrpSpPr/>
            <p:nvPr/>
          </p:nvGrpSpPr>
          <p:grpSpPr>
            <a:xfrm>
              <a:off x="10529224" y="1719776"/>
              <a:ext cx="360000" cy="360000"/>
              <a:chOff x="2295594" y="2473720"/>
              <a:chExt cx="360000" cy="360000"/>
            </a:xfrm>
          </p:grpSpPr>
          <p:sp>
            <p:nvSpPr>
              <p:cNvPr id="88" name="Двойная стрелка влево/вправо 63">
                <a:extLst>
                  <a:ext uri="{FF2B5EF4-FFF2-40B4-BE49-F238E27FC236}">
                    <a16:creationId xmlns:a16="http://schemas.microsoft.com/office/drawing/2014/main" id="{5456D435-13B7-4A00-96E0-8E33407331F1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Двойная стрелка влево/вправо 64">
                <a:extLst>
                  <a:ext uri="{FF2B5EF4-FFF2-40B4-BE49-F238E27FC236}">
                    <a16:creationId xmlns:a16="http://schemas.microsoft.com/office/drawing/2014/main" id="{B932E4C5-33AB-4CBB-8E0A-721A93A7F6F0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4A69EF20-EA77-418E-94BC-45931582C65B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8FF93966-4CCB-4B9F-9D38-AF27364AA6BF}"/>
                </a:ext>
              </a:extLst>
            </p:cNvPr>
            <p:cNvGrpSpPr/>
            <p:nvPr/>
          </p:nvGrpSpPr>
          <p:grpSpPr>
            <a:xfrm>
              <a:off x="11150163" y="1728475"/>
              <a:ext cx="360000" cy="360000"/>
              <a:chOff x="2295594" y="2473720"/>
              <a:chExt cx="360000" cy="360000"/>
            </a:xfrm>
          </p:grpSpPr>
          <p:sp>
            <p:nvSpPr>
              <p:cNvPr id="94" name="Двойная стрелка влево/вправо 63">
                <a:extLst>
                  <a:ext uri="{FF2B5EF4-FFF2-40B4-BE49-F238E27FC236}">
                    <a16:creationId xmlns:a16="http://schemas.microsoft.com/office/drawing/2014/main" id="{C9D9D8ED-A1D7-42F7-8FF8-BD524C964C6F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Двойная стрелка влево/вправо 64">
                <a:extLst>
                  <a:ext uri="{FF2B5EF4-FFF2-40B4-BE49-F238E27FC236}">
                    <a16:creationId xmlns:a16="http://schemas.microsoft.com/office/drawing/2014/main" id="{A10BD246-AFFA-4E7F-B403-357BC7B18456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>
                <a:extLst>
                  <a:ext uri="{FF2B5EF4-FFF2-40B4-BE49-F238E27FC236}">
                    <a16:creationId xmlns:a16="http://schemas.microsoft.com/office/drawing/2014/main" id="{CE01FF4D-3DDC-4DF0-8EDD-4978A127F376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942E5B3D-1DF2-41BA-9318-9AEB610194B9}"/>
                </a:ext>
              </a:extLst>
            </p:cNvPr>
            <p:cNvGrpSpPr/>
            <p:nvPr/>
          </p:nvGrpSpPr>
          <p:grpSpPr>
            <a:xfrm>
              <a:off x="11800452" y="1728475"/>
              <a:ext cx="360000" cy="360000"/>
              <a:chOff x="2295594" y="2473720"/>
              <a:chExt cx="360000" cy="360000"/>
            </a:xfrm>
          </p:grpSpPr>
          <p:sp>
            <p:nvSpPr>
              <p:cNvPr id="98" name="Двойная стрелка влево/вправо 63">
                <a:extLst>
                  <a:ext uri="{FF2B5EF4-FFF2-40B4-BE49-F238E27FC236}">
                    <a16:creationId xmlns:a16="http://schemas.microsoft.com/office/drawing/2014/main" id="{1D8BF6FF-7761-4EB9-8EE9-5271ED894FEC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Двойная стрелка влево/вправо 64">
                <a:extLst>
                  <a:ext uri="{FF2B5EF4-FFF2-40B4-BE49-F238E27FC236}">
                    <a16:creationId xmlns:a16="http://schemas.microsoft.com/office/drawing/2014/main" id="{8E040328-7589-4DF2-9FE9-472FE2790B26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>
                <a:extLst>
                  <a:ext uri="{FF2B5EF4-FFF2-40B4-BE49-F238E27FC236}">
                    <a16:creationId xmlns:a16="http://schemas.microsoft.com/office/drawing/2014/main" id="{F7849DFB-4895-4DEA-9DFA-A8C4F6A4F6B5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CAD77550-D292-4B34-824D-2C3BD3B07EB9}"/>
                </a:ext>
              </a:extLst>
            </p:cNvPr>
            <p:cNvGrpSpPr/>
            <p:nvPr/>
          </p:nvGrpSpPr>
          <p:grpSpPr>
            <a:xfrm>
              <a:off x="10537984" y="2909135"/>
              <a:ext cx="360000" cy="360000"/>
              <a:chOff x="2295594" y="2473720"/>
              <a:chExt cx="360000" cy="360000"/>
            </a:xfrm>
          </p:grpSpPr>
          <p:sp>
            <p:nvSpPr>
              <p:cNvPr id="102" name="Двойная стрелка влево/вправо 63">
                <a:extLst>
                  <a:ext uri="{FF2B5EF4-FFF2-40B4-BE49-F238E27FC236}">
                    <a16:creationId xmlns:a16="http://schemas.microsoft.com/office/drawing/2014/main" id="{91E522AF-91CF-4D53-90CB-B14DD37364F0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Двойная стрелка влево/вправо 64">
                <a:extLst>
                  <a:ext uri="{FF2B5EF4-FFF2-40B4-BE49-F238E27FC236}">
                    <a16:creationId xmlns:a16="http://schemas.microsoft.com/office/drawing/2014/main" id="{1AF384E3-9AF9-42CD-996B-CDE02EA84B59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>
                <a:extLst>
                  <a:ext uri="{FF2B5EF4-FFF2-40B4-BE49-F238E27FC236}">
                    <a16:creationId xmlns:a16="http://schemas.microsoft.com/office/drawing/2014/main" id="{E105C659-2062-45FA-B329-0F461BD5F226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5851120A-78F1-4DBA-A958-2CE69349820D}"/>
                </a:ext>
              </a:extLst>
            </p:cNvPr>
            <p:cNvGrpSpPr/>
            <p:nvPr/>
          </p:nvGrpSpPr>
          <p:grpSpPr>
            <a:xfrm>
              <a:off x="11154125" y="2909135"/>
              <a:ext cx="360000" cy="360000"/>
              <a:chOff x="2295594" y="2473720"/>
              <a:chExt cx="360000" cy="360000"/>
            </a:xfrm>
          </p:grpSpPr>
          <p:sp>
            <p:nvSpPr>
              <p:cNvPr id="106" name="Двойная стрелка влево/вправо 63">
                <a:extLst>
                  <a:ext uri="{FF2B5EF4-FFF2-40B4-BE49-F238E27FC236}">
                    <a16:creationId xmlns:a16="http://schemas.microsoft.com/office/drawing/2014/main" id="{32ACDBC9-CB2D-438B-9E0D-076ECCC91156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Двойная стрелка влево/вправо 64">
                <a:extLst>
                  <a:ext uri="{FF2B5EF4-FFF2-40B4-BE49-F238E27FC236}">
                    <a16:creationId xmlns:a16="http://schemas.microsoft.com/office/drawing/2014/main" id="{B6E61B8C-5ACF-4955-8BD9-8D63AC5B4FFF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Овал 107">
                <a:extLst>
                  <a:ext uri="{FF2B5EF4-FFF2-40B4-BE49-F238E27FC236}">
                    <a16:creationId xmlns:a16="http://schemas.microsoft.com/office/drawing/2014/main" id="{EAB3D59B-948F-4458-94C0-1EAF0DA784A6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CF9AC1A1-D805-4718-BD4C-FF73B0F5FC1F}"/>
                </a:ext>
              </a:extLst>
            </p:cNvPr>
            <p:cNvGrpSpPr/>
            <p:nvPr/>
          </p:nvGrpSpPr>
          <p:grpSpPr>
            <a:xfrm>
              <a:off x="11795100" y="2909135"/>
              <a:ext cx="360000" cy="360000"/>
              <a:chOff x="2295594" y="2473720"/>
              <a:chExt cx="360000" cy="360000"/>
            </a:xfrm>
          </p:grpSpPr>
          <p:sp>
            <p:nvSpPr>
              <p:cNvPr id="110" name="Двойная стрелка влево/вправо 63">
                <a:extLst>
                  <a:ext uri="{FF2B5EF4-FFF2-40B4-BE49-F238E27FC236}">
                    <a16:creationId xmlns:a16="http://schemas.microsoft.com/office/drawing/2014/main" id="{C940F716-9BB2-43E1-9402-3230993C9504}"/>
                  </a:ext>
                </a:extLst>
              </p:cNvPr>
              <p:cNvSpPr/>
              <p:nvPr/>
            </p:nvSpPr>
            <p:spPr>
              <a:xfrm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Двойная стрелка влево/вправо 64">
                <a:extLst>
                  <a:ext uri="{FF2B5EF4-FFF2-40B4-BE49-F238E27FC236}">
                    <a16:creationId xmlns:a16="http://schemas.microsoft.com/office/drawing/2014/main" id="{F8F6D091-14EC-480F-B442-E9D51D21AA5F}"/>
                  </a:ext>
                </a:extLst>
              </p:cNvPr>
              <p:cNvSpPr/>
              <p:nvPr/>
            </p:nvSpPr>
            <p:spPr>
              <a:xfrm rot="16200000">
                <a:off x="2295594" y="2596321"/>
                <a:ext cx="360000" cy="114797"/>
              </a:xfrm>
              <a:prstGeom prst="leftRightArrow">
                <a:avLst/>
              </a:prstGeom>
              <a:solidFill>
                <a:schemeClr val="accent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>
                <a:extLst>
                  <a:ext uri="{FF2B5EF4-FFF2-40B4-BE49-F238E27FC236}">
                    <a16:creationId xmlns:a16="http://schemas.microsoft.com/office/drawing/2014/main" id="{C7990915-156F-41E6-830E-430842FA20F2}"/>
                  </a:ext>
                </a:extLst>
              </p:cNvPr>
              <p:cNvSpPr/>
              <p:nvPr/>
            </p:nvSpPr>
            <p:spPr>
              <a:xfrm>
                <a:off x="2402527" y="2580653"/>
                <a:ext cx="146133" cy="14613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407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7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Разбиение на блоки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8339F9-BF50-4A37-8F86-A92DE8A19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783" y="1662545"/>
            <a:ext cx="6685437" cy="3186151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A2C5547B-C1AA-4B17-B0F7-DA7EDFC73379}"/>
              </a:ext>
            </a:extLst>
          </p:cNvPr>
          <p:cNvSpPr/>
          <p:nvPr/>
        </p:nvSpPr>
        <p:spPr>
          <a:xfrm>
            <a:off x="3077845" y="1725930"/>
            <a:ext cx="5353050" cy="133350"/>
          </a:xfrm>
          <a:custGeom>
            <a:avLst/>
            <a:gdLst>
              <a:gd name="connsiteX0" fmla="*/ 0 w 5353050"/>
              <a:gd name="connsiteY0" fmla="*/ 47625 h 133350"/>
              <a:gd name="connsiteX1" fmla="*/ 533400 w 5353050"/>
              <a:gd name="connsiteY1" fmla="*/ 28575 h 133350"/>
              <a:gd name="connsiteX2" fmla="*/ 1419225 w 5353050"/>
              <a:gd name="connsiteY2" fmla="*/ 123825 h 133350"/>
              <a:gd name="connsiteX3" fmla="*/ 1685925 w 5353050"/>
              <a:gd name="connsiteY3" fmla="*/ 133350 h 133350"/>
              <a:gd name="connsiteX4" fmla="*/ 1924050 w 5353050"/>
              <a:gd name="connsiteY4" fmla="*/ 133350 h 133350"/>
              <a:gd name="connsiteX5" fmla="*/ 2419350 w 5353050"/>
              <a:gd name="connsiteY5" fmla="*/ 123825 h 133350"/>
              <a:gd name="connsiteX6" fmla="*/ 2705100 w 5353050"/>
              <a:gd name="connsiteY6" fmla="*/ 57150 h 133350"/>
              <a:gd name="connsiteX7" fmla="*/ 3143250 w 5353050"/>
              <a:gd name="connsiteY7" fmla="*/ 76200 h 133350"/>
              <a:gd name="connsiteX8" fmla="*/ 3333750 w 5353050"/>
              <a:gd name="connsiteY8" fmla="*/ 47625 h 133350"/>
              <a:gd name="connsiteX9" fmla="*/ 3590925 w 5353050"/>
              <a:gd name="connsiteY9" fmla="*/ 28575 h 133350"/>
              <a:gd name="connsiteX10" fmla="*/ 3819525 w 5353050"/>
              <a:gd name="connsiteY10" fmla="*/ 38100 h 133350"/>
              <a:gd name="connsiteX11" fmla="*/ 5353050 w 5353050"/>
              <a:gd name="connsiteY11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3050" h="133350">
                <a:moveTo>
                  <a:pt x="0" y="47625"/>
                </a:moveTo>
                <a:lnTo>
                  <a:pt x="533400" y="28575"/>
                </a:lnTo>
                <a:lnTo>
                  <a:pt x="1419225" y="123825"/>
                </a:lnTo>
                <a:lnTo>
                  <a:pt x="1685925" y="133350"/>
                </a:lnTo>
                <a:lnTo>
                  <a:pt x="1924050" y="133350"/>
                </a:lnTo>
                <a:lnTo>
                  <a:pt x="2419350" y="123825"/>
                </a:lnTo>
                <a:lnTo>
                  <a:pt x="2705100" y="57150"/>
                </a:lnTo>
                <a:lnTo>
                  <a:pt x="3143250" y="76200"/>
                </a:lnTo>
                <a:lnTo>
                  <a:pt x="3333750" y="47625"/>
                </a:lnTo>
                <a:lnTo>
                  <a:pt x="3590925" y="28575"/>
                </a:lnTo>
                <a:lnTo>
                  <a:pt x="3819525" y="38100"/>
                </a:lnTo>
                <a:lnTo>
                  <a:pt x="5353050" y="0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2EABE69A-DAB7-4ECA-8848-CA0F8F4F0F34}"/>
              </a:ext>
            </a:extLst>
          </p:cNvPr>
          <p:cNvSpPr/>
          <p:nvPr/>
        </p:nvSpPr>
        <p:spPr>
          <a:xfrm>
            <a:off x="2715895" y="2678430"/>
            <a:ext cx="5972175" cy="762000"/>
          </a:xfrm>
          <a:custGeom>
            <a:avLst/>
            <a:gdLst>
              <a:gd name="connsiteX0" fmla="*/ 0 w 5972175"/>
              <a:gd name="connsiteY0" fmla="*/ 762000 h 762000"/>
              <a:gd name="connsiteX1" fmla="*/ 323850 w 5972175"/>
              <a:gd name="connsiteY1" fmla="*/ 752475 h 762000"/>
              <a:gd name="connsiteX2" fmla="*/ 600075 w 5972175"/>
              <a:gd name="connsiteY2" fmla="*/ 752475 h 762000"/>
              <a:gd name="connsiteX3" fmla="*/ 1428750 w 5972175"/>
              <a:gd name="connsiteY3" fmla="*/ 676275 h 762000"/>
              <a:gd name="connsiteX4" fmla="*/ 1819275 w 5972175"/>
              <a:gd name="connsiteY4" fmla="*/ 390525 h 762000"/>
              <a:gd name="connsiteX5" fmla="*/ 2095500 w 5972175"/>
              <a:gd name="connsiteY5" fmla="*/ 123825 h 762000"/>
              <a:gd name="connsiteX6" fmla="*/ 2324100 w 5972175"/>
              <a:gd name="connsiteY6" fmla="*/ 142875 h 762000"/>
              <a:gd name="connsiteX7" fmla="*/ 2571750 w 5972175"/>
              <a:gd name="connsiteY7" fmla="*/ 104775 h 762000"/>
              <a:gd name="connsiteX8" fmla="*/ 2857500 w 5972175"/>
              <a:gd name="connsiteY8" fmla="*/ 123825 h 762000"/>
              <a:gd name="connsiteX9" fmla="*/ 3057525 w 5972175"/>
              <a:gd name="connsiteY9" fmla="*/ 95250 h 762000"/>
              <a:gd name="connsiteX10" fmla="*/ 3295650 w 5972175"/>
              <a:gd name="connsiteY10" fmla="*/ 66675 h 762000"/>
              <a:gd name="connsiteX11" fmla="*/ 3552825 w 5972175"/>
              <a:gd name="connsiteY11" fmla="*/ 66675 h 762000"/>
              <a:gd name="connsiteX12" fmla="*/ 3771900 w 5972175"/>
              <a:gd name="connsiteY12" fmla="*/ 38100 h 762000"/>
              <a:gd name="connsiteX13" fmla="*/ 4038600 w 5972175"/>
              <a:gd name="connsiteY13" fmla="*/ 28575 h 762000"/>
              <a:gd name="connsiteX14" fmla="*/ 4267200 w 5972175"/>
              <a:gd name="connsiteY14" fmla="*/ 28575 h 762000"/>
              <a:gd name="connsiteX15" fmla="*/ 4467225 w 5972175"/>
              <a:gd name="connsiteY15" fmla="*/ 9525 h 762000"/>
              <a:gd name="connsiteX16" fmla="*/ 4743450 w 5972175"/>
              <a:gd name="connsiteY16" fmla="*/ 0 h 762000"/>
              <a:gd name="connsiteX17" fmla="*/ 4924425 w 5972175"/>
              <a:gd name="connsiteY17" fmla="*/ 28575 h 762000"/>
              <a:gd name="connsiteX18" fmla="*/ 5048250 w 5972175"/>
              <a:gd name="connsiteY18" fmla="*/ 47625 h 762000"/>
              <a:gd name="connsiteX19" fmla="*/ 5772150 w 5972175"/>
              <a:gd name="connsiteY19" fmla="*/ 28575 h 762000"/>
              <a:gd name="connsiteX20" fmla="*/ 5972175 w 5972175"/>
              <a:gd name="connsiteY20" fmla="*/ 381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72175" h="762000">
                <a:moveTo>
                  <a:pt x="0" y="762000"/>
                </a:moveTo>
                <a:lnTo>
                  <a:pt x="323850" y="752475"/>
                </a:lnTo>
                <a:lnTo>
                  <a:pt x="600075" y="752475"/>
                </a:lnTo>
                <a:lnTo>
                  <a:pt x="1428750" y="676275"/>
                </a:lnTo>
                <a:lnTo>
                  <a:pt x="1819275" y="390525"/>
                </a:lnTo>
                <a:lnTo>
                  <a:pt x="2095500" y="123825"/>
                </a:lnTo>
                <a:lnTo>
                  <a:pt x="2324100" y="142875"/>
                </a:lnTo>
                <a:lnTo>
                  <a:pt x="2571750" y="104775"/>
                </a:lnTo>
                <a:lnTo>
                  <a:pt x="2857500" y="123825"/>
                </a:lnTo>
                <a:lnTo>
                  <a:pt x="3057525" y="95250"/>
                </a:lnTo>
                <a:lnTo>
                  <a:pt x="3295650" y="66675"/>
                </a:lnTo>
                <a:lnTo>
                  <a:pt x="3552825" y="66675"/>
                </a:lnTo>
                <a:lnTo>
                  <a:pt x="3771900" y="38100"/>
                </a:lnTo>
                <a:lnTo>
                  <a:pt x="4038600" y="28575"/>
                </a:lnTo>
                <a:lnTo>
                  <a:pt x="4267200" y="28575"/>
                </a:lnTo>
                <a:lnTo>
                  <a:pt x="4467225" y="9525"/>
                </a:lnTo>
                <a:lnTo>
                  <a:pt x="4743450" y="0"/>
                </a:lnTo>
                <a:lnTo>
                  <a:pt x="4924425" y="28575"/>
                </a:lnTo>
                <a:lnTo>
                  <a:pt x="5048250" y="47625"/>
                </a:lnTo>
                <a:lnTo>
                  <a:pt x="5772150" y="28575"/>
                </a:lnTo>
                <a:lnTo>
                  <a:pt x="5972175" y="38100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20A74A3A-8DB7-4363-906F-6D1E9EA32F13}"/>
              </a:ext>
            </a:extLst>
          </p:cNvPr>
          <p:cNvSpPr/>
          <p:nvPr/>
        </p:nvSpPr>
        <p:spPr>
          <a:xfrm>
            <a:off x="2734945" y="3607118"/>
            <a:ext cx="6034088" cy="261937"/>
          </a:xfrm>
          <a:custGeom>
            <a:avLst/>
            <a:gdLst>
              <a:gd name="connsiteX0" fmla="*/ 0 w 6034088"/>
              <a:gd name="connsiteY0" fmla="*/ 261937 h 261937"/>
              <a:gd name="connsiteX1" fmla="*/ 223838 w 6034088"/>
              <a:gd name="connsiteY1" fmla="*/ 261937 h 261937"/>
              <a:gd name="connsiteX2" fmla="*/ 457200 w 6034088"/>
              <a:gd name="connsiteY2" fmla="*/ 238125 h 261937"/>
              <a:gd name="connsiteX3" fmla="*/ 700088 w 6034088"/>
              <a:gd name="connsiteY3" fmla="*/ 223837 h 261937"/>
              <a:gd name="connsiteX4" fmla="*/ 966788 w 6034088"/>
              <a:gd name="connsiteY4" fmla="*/ 195262 h 261937"/>
              <a:gd name="connsiteX5" fmla="*/ 1166813 w 6034088"/>
              <a:gd name="connsiteY5" fmla="*/ 219075 h 261937"/>
              <a:gd name="connsiteX6" fmla="*/ 1409700 w 6034088"/>
              <a:gd name="connsiteY6" fmla="*/ 228600 h 261937"/>
              <a:gd name="connsiteX7" fmla="*/ 1638300 w 6034088"/>
              <a:gd name="connsiteY7" fmla="*/ 161925 h 261937"/>
              <a:gd name="connsiteX8" fmla="*/ 1905000 w 6034088"/>
              <a:gd name="connsiteY8" fmla="*/ 180975 h 261937"/>
              <a:gd name="connsiteX9" fmla="*/ 2105025 w 6034088"/>
              <a:gd name="connsiteY9" fmla="*/ 190500 h 261937"/>
              <a:gd name="connsiteX10" fmla="*/ 2376488 w 6034088"/>
              <a:gd name="connsiteY10" fmla="*/ 180975 h 261937"/>
              <a:gd name="connsiteX11" fmla="*/ 2562225 w 6034088"/>
              <a:gd name="connsiteY11" fmla="*/ 138112 h 261937"/>
              <a:gd name="connsiteX12" fmla="*/ 2814638 w 6034088"/>
              <a:gd name="connsiteY12" fmla="*/ 123825 h 261937"/>
              <a:gd name="connsiteX13" fmla="*/ 3314700 w 6034088"/>
              <a:gd name="connsiteY13" fmla="*/ 104775 h 261937"/>
              <a:gd name="connsiteX14" fmla="*/ 3567113 w 6034088"/>
              <a:gd name="connsiteY14" fmla="*/ 80962 h 261937"/>
              <a:gd name="connsiteX15" fmla="*/ 3771900 w 6034088"/>
              <a:gd name="connsiteY15" fmla="*/ 90487 h 261937"/>
              <a:gd name="connsiteX16" fmla="*/ 4276725 w 6034088"/>
              <a:gd name="connsiteY16" fmla="*/ 76200 h 261937"/>
              <a:gd name="connsiteX17" fmla="*/ 4481513 w 6034088"/>
              <a:gd name="connsiteY17" fmla="*/ 61912 h 261937"/>
              <a:gd name="connsiteX18" fmla="*/ 4667250 w 6034088"/>
              <a:gd name="connsiteY18" fmla="*/ 28575 h 261937"/>
              <a:gd name="connsiteX19" fmla="*/ 4733925 w 6034088"/>
              <a:gd name="connsiteY19" fmla="*/ 4762 h 261937"/>
              <a:gd name="connsiteX20" fmla="*/ 4962525 w 6034088"/>
              <a:gd name="connsiteY20" fmla="*/ 52387 h 261937"/>
              <a:gd name="connsiteX21" fmla="*/ 5214938 w 6034088"/>
              <a:gd name="connsiteY21" fmla="*/ 14287 h 261937"/>
              <a:gd name="connsiteX22" fmla="*/ 6034088 w 6034088"/>
              <a:gd name="connsiteY22" fmla="*/ 0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34088" h="261937">
                <a:moveTo>
                  <a:pt x="0" y="261937"/>
                </a:moveTo>
                <a:lnTo>
                  <a:pt x="223838" y="261937"/>
                </a:lnTo>
                <a:lnTo>
                  <a:pt x="457200" y="238125"/>
                </a:lnTo>
                <a:lnTo>
                  <a:pt x="700088" y="223837"/>
                </a:lnTo>
                <a:lnTo>
                  <a:pt x="966788" y="195262"/>
                </a:lnTo>
                <a:lnTo>
                  <a:pt x="1166813" y="219075"/>
                </a:lnTo>
                <a:lnTo>
                  <a:pt x="1409700" y="228600"/>
                </a:lnTo>
                <a:lnTo>
                  <a:pt x="1638300" y="161925"/>
                </a:lnTo>
                <a:lnTo>
                  <a:pt x="1905000" y="180975"/>
                </a:lnTo>
                <a:lnTo>
                  <a:pt x="2105025" y="190500"/>
                </a:lnTo>
                <a:lnTo>
                  <a:pt x="2376488" y="180975"/>
                </a:lnTo>
                <a:lnTo>
                  <a:pt x="2562225" y="138112"/>
                </a:lnTo>
                <a:lnTo>
                  <a:pt x="2814638" y="123825"/>
                </a:lnTo>
                <a:lnTo>
                  <a:pt x="3314700" y="104775"/>
                </a:lnTo>
                <a:lnTo>
                  <a:pt x="3567113" y="80962"/>
                </a:lnTo>
                <a:lnTo>
                  <a:pt x="3771900" y="90487"/>
                </a:lnTo>
                <a:lnTo>
                  <a:pt x="4276725" y="76200"/>
                </a:lnTo>
                <a:lnTo>
                  <a:pt x="4481513" y="61912"/>
                </a:lnTo>
                <a:lnTo>
                  <a:pt x="4667250" y="28575"/>
                </a:lnTo>
                <a:lnTo>
                  <a:pt x="4733925" y="4762"/>
                </a:lnTo>
                <a:lnTo>
                  <a:pt x="4962525" y="52387"/>
                </a:lnTo>
                <a:lnTo>
                  <a:pt x="5214938" y="14287"/>
                </a:lnTo>
                <a:lnTo>
                  <a:pt x="6034088" y="0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2CFFEDA6-18D5-4724-816E-CB44D28647D3}"/>
              </a:ext>
            </a:extLst>
          </p:cNvPr>
          <p:cNvSpPr/>
          <p:nvPr/>
        </p:nvSpPr>
        <p:spPr>
          <a:xfrm>
            <a:off x="2825433" y="4559618"/>
            <a:ext cx="5929312" cy="285750"/>
          </a:xfrm>
          <a:custGeom>
            <a:avLst/>
            <a:gdLst>
              <a:gd name="connsiteX0" fmla="*/ 0 w 5929312"/>
              <a:gd name="connsiteY0" fmla="*/ 285750 h 285750"/>
              <a:gd name="connsiteX1" fmla="*/ 185737 w 5929312"/>
              <a:gd name="connsiteY1" fmla="*/ 252412 h 285750"/>
              <a:gd name="connsiteX2" fmla="*/ 409575 w 5929312"/>
              <a:gd name="connsiteY2" fmla="*/ 223837 h 285750"/>
              <a:gd name="connsiteX3" fmla="*/ 690562 w 5929312"/>
              <a:gd name="connsiteY3" fmla="*/ 276225 h 285750"/>
              <a:gd name="connsiteX4" fmla="*/ 919162 w 5929312"/>
              <a:gd name="connsiteY4" fmla="*/ 209550 h 285750"/>
              <a:gd name="connsiteX5" fmla="*/ 1119187 w 5929312"/>
              <a:gd name="connsiteY5" fmla="*/ 200025 h 285750"/>
              <a:gd name="connsiteX6" fmla="*/ 1300162 w 5929312"/>
              <a:gd name="connsiteY6" fmla="*/ 228600 h 285750"/>
              <a:gd name="connsiteX7" fmla="*/ 1638300 w 5929312"/>
              <a:gd name="connsiteY7" fmla="*/ 200025 h 285750"/>
              <a:gd name="connsiteX8" fmla="*/ 1843087 w 5929312"/>
              <a:gd name="connsiteY8" fmla="*/ 195262 h 285750"/>
              <a:gd name="connsiteX9" fmla="*/ 2090737 w 5929312"/>
              <a:gd name="connsiteY9" fmla="*/ 185737 h 285750"/>
              <a:gd name="connsiteX10" fmla="*/ 2286000 w 5929312"/>
              <a:gd name="connsiteY10" fmla="*/ 204787 h 285750"/>
              <a:gd name="connsiteX11" fmla="*/ 2552700 w 5929312"/>
              <a:gd name="connsiteY11" fmla="*/ 142875 h 285750"/>
              <a:gd name="connsiteX12" fmla="*/ 2776537 w 5929312"/>
              <a:gd name="connsiteY12" fmla="*/ 147637 h 285750"/>
              <a:gd name="connsiteX13" fmla="*/ 3024187 w 5929312"/>
              <a:gd name="connsiteY13" fmla="*/ 95250 h 285750"/>
              <a:gd name="connsiteX14" fmla="*/ 3300412 w 5929312"/>
              <a:gd name="connsiteY14" fmla="*/ 128587 h 285750"/>
              <a:gd name="connsiteX15" fmla="*/ 3567112 w 5929312"/>
              <a:gd name="connsiteY15" fmla="*/ 104775 h 285750"/>
              <a:gd name="connsiteX16" fmla="*/ 3757612 w 5929312"/>
              <a:gd name="connsiteY16" fmla="*/ 119062 h 285750"/>
              <a:gd name="connsiteX17" fmla="*/ 3938587 w 5929312"/>
              <a:gd name="connsiteY17" fmla="*/ 76200 h 285750"/>
              <a:gd name="connsiteX18" fmla="*/ 4229100 w 5929312"/>
              <a:gd name="connsiteY18" fmla="*/ 61912 h 285750"/>
              <a:gd name="connsiteX19" fmla="*/ 4467225 w 5929312"/>
              <a:gd name="connsiteY19" fmla="*/ 47625 h 285750"/>
              <a:gd name="connsiteX20" fmla="*/ 4705350 w 5929312"/>
              <a:gd name="connsiteY20" fmla="*/ 47625 h 285750"/>
              <a:gd name="connsiteX21" fmla="*/ 4910137 w 5929312"/>
              <a:gd name="connsiteY21" fmla="*/ 14287 h 285750"/>
              <a:gd name="connsiteX22" fmla="*/ 4976812 w 5929312"/>
              <a:gd name="connsiteY22" fmla="*/ 14287 h 285750"/>
              <a:gd name="connsiteX23" fmla="*/ 5176837 w 5929312"/>
              <a:gd name="connsiteY23" fmla="*/ 23812 h 285750"/>
              <a:gd name="connsiteX24" fmla="*/ 5438775 w 5929312"/>
              <a:gd name="connsiteY24" fmla="*/ 0 h 285750"/>
              <a:gd name="connsiteX25" fmla="*/ 5619750 w 5929312"/>
              <a:gd name="connsiteY25" fmla="*/ 19050 h 285750"/>
              <a:gd name="connsiteX26" fmla="*/ 5929312 w 5929312"/>
              <a:gd name="connsiteY26" fmla="*/ 190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29312" h="285750">
                <a:moveTo>
                  <a:pt x="0" y="285750"/>
                </a:moveTo>
                <a:lnTo>
                  <a:pt x="185737" y="252412"/>
                </a:lnTo>
                <a:lnTo>
                  <a:pt x="409575" y="223837"/>
                </a:lnTo>
                <a:lnTo>
                  <a:pt x="690562" y="276225"/>
                </a:lnTo>
                <a:lnTo>
                  <a:pt x="919162" y="209550"/>
                </a:lnTo>
                <a:lnTo>
                  <a:pt x="1119187" y="200025"/>
                </a:lnTo>
                <a:lnTo>
                  <a:pt x="1300162" y="228600"/>
                </a:lnTo>
                <a:lnTo>
                  <a:pt x="1638300" y="200025"/>
                </a:lnTo>
                <a:lnTo>
                  <a:pt x="1843087" y="195262"/>
                </a:lnTo>
                <a:lnTo>
                  <a:pt x="2090737" y="185737"/>
                </a:lnTo>
                <a:lnTo>
                  <a:pt x="2286000" y="204787"/>
                </a:lnTo>
                <a:lnTo>
                  <a:pt x="2552700" y="142875"/>
                </a:lnTo>
                <a:lnTo>
                  <a:pt x="2776537" y="147637"/>
                </a:lnTo>
                <a:lnTo>
                  <a:pt x="3024187" y="95250"/>
                </a:lnTo>
                <a:lnTo>
                  <a:pt x="3300412" y="128587"/>
                </a:lnTo>
                <a:lnTo>
                  <a:pt x="3567112" y="104775"/>
                </a:lnTo>
                <a:lnTo>
                  <a:pt x="3757612" y="119062"/>
                </a:lnTo>
                <a:lnTo>
                  <a:pt x="3938587" y="76200"/>
                </a:lnTo>
                <a:lnTo>
                  <a:pt x="4229100" y="61912"/>
                </a:lnTo>
                <a:lnTo>
                  <a:pt x="4467225" y="47625"/>
                </a:lnTo>
                <a:lnTo>
                  <a:pt x="4705350" y="47625"/>
                </a:lnTo>
                <a:lnTo>
                  <a:pt x="4910137" y="14287"/>
                </a:lnTo>
                <a:lnTo>
                  <a:pt x="4976812" y="14287"/>
                </a:lnTo>
                <a:lnTo>
                  <a:pt x="5176837" y="23812"/>
                </a:lnTo>
                <a:lnTo>
                  <a:pt x="5438775" y="0"/>
                </a:lnTo>
                <a:lnTo>
                  <a:pt x="5619750" y="19050"/>
                </a:lnTo>
                <a:lnTo>
                  <a:pt x="5929312" y="19050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B7256A06-D8FF-4886-B26D-52C7BF291B3C}"/>
              </a:ext>
            </a:extLst>
          </p:cNvPr>
          <p:cNvSpPr/>
          <p:nvPr/>
        </p:nvSpPr>
        <p:spPr>
          <a:xfrm>
            <a:off x="2730183" y="1768793"/>
            <a:ext cx="352425" cy="3076575"/>
          </a:xfrm>
          <a:custGeom>
            <a:avLst/>
            <a:gdLst>
              <a:gd name="connsiteX0" fmla="*/ 352425 w 352425"/>
              <a:gd name="connsiteY0" fmla="*/ 0 h 3076575"/>
              <a:gd name="connsiteX1" fmla="*/ 338137 w 352425"/>
              <a:gd name="connsiteY1" fmla="*/ 90487 h 3076575"/>
              <a:gd name="connsiteX2" fmla="*/ 238125 w 352425"/>
              <a:gd name="connsiteY2" fmla="*/ 276225 h 3076575"/>
              <a:gd name="connsiteX3" fmla="*/ 247650 w 352425"/>
              <a:gd name="connsiteY3" fmla="*/ 571500 h 3076575"/>
              <a:gd name="connsiteX4" fmla="*/ 209550 w 352425"/>
              <a:gd name="connsiteY4" fmla="*/ 661987 h 3076575"/>
              <a:gd name="connsiteX5" fmla="*/ 195262 w 352425"/>
              <a:gd name="connsiteY5" fmla="*/ 738187 h 3076575"/>
              <a:gd name="connsiteX6" fmla="*/ 180975 w 352425"/>
              <a:gd name="connsiteY6" fmla="*/ 938212 h 3076575"/>
              <a:gd name="connsiteX7" fmla="*/ 228600 w 352425"/>
              <a:gd name="connsiteY7" fmla="*/ 1123950 h 3076575"/>
              <a:gd name="connsiteX8" fmla="*/ 219075 w 352425"/>
              <a:gd name="connsiteY8" fmla="*/ 1166812 h 3076575"/>
              <a:gd name="connsiteX9" fmla="*/ 219075 w 352425"/>
              <a:gd name="connsiteY9" fmla="*/ 1166812 h 3076575"/>
              <a:gd name="connsiteX10" fmla="*/ 200025 w 352425"/>
              <a:gd name="connsiteY10" fmla="*/ 1243012 h 3076575"/>
              <a:gd name="connsiteX11" fmla="*/ 128587 w 352425"/>
              <a:gd name="connsiteY11" fmla="*/ 1347787 h 3076575"/>
              <a:gd name="connsiteX12" fmla="*/ 52387 w 352425"/>
              <a:gd name="connsiteY12" fmla="*/ 1452562 h 3076575"/>
              <a:gd name="connsiteX13" fmla="*/ 4762 w 352425"/>
              <a:gd name="connsiteY13" fmla="*/ 1576387 h 3076575"/>
              <a:gd name="connsiteX14" fmla="*/ 0 w 352425"/>
              <a:gd name="connsiteY14" fmla="*/ 1924050 h 3076575"/>
              <a:gd name="connsiteX15" fmla="*/ 19050 w 352425"/>
              <a:gd name="connsiteY15" fmla="*/ 2095500 h 3076575"/>
              <a:gd name="connsiteX16" fmla="*/ 42862 w 352425"/>
              <a:gd name="connsiteY16" fmla="*/ 2352675 h 3076575"/>
              <a:gd name="connsiteX17" fmla="*/ 57150 w 352425"/>
              <a:gd name="connsiteY17" fmla="*/ 2500312 h 3076575"/>
              <a:gd name="connsiteX18" fmla="*/ 100012 w 352425"/>
              <a:gd name="connsiteY18" fmla="*/ 2643187 h 3076575"/>
              <a:gd name="connsiteX19" fmla="*/ 80962 w 352425"/>
              <a:gd name="connsiteY19" fmla="*/ 2705100 h 3076575"/>
              <a:gd name="connsiteX20" fmla="*/ 66675 w 352425"/>
              <a:gd name="connsiteY20" fmla="*/ 2809875 h 3076575"/>
              <a:gd name="connsiteX21" fmla="*/ 61912 w 352425"/>
              <a:gd name="connsiteY21" fmla="*/ 2947987 h 3076575"/>
              <a:gd name="connsiteX22" fmla="*/ 47625 w 352425"/>
              <a:gd name="connsiteY22" fmla="*/ 2995612 h 3076575"/>
              <a:gd name="connsiteX23" fmla="*/ 85725 w 352425"/>
              <a:gd name="connsiteY23" fmla="*/ 3076575 h 30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25" h="3076575">
                <a:moveTo>
                  <a:pt x="352425" y="0"/>
                </a:moveTo>
                <a:lnTo>
                  <a:pt x="338137" y="90487"/>
                </a:lnTo>
                <a:lnTo>
                  <a:pt x="238125" y="276225"/>
                </a:lnTo>
                <a:lnTo>
                  <a:pt x="247650" y="571500"/>
                </a:lnTo>
                <a:lnTo>
                  <a:pt x="209550" y="661987"/>
                </a:lnTo>
                <a:lnTo>
                  <a:pt x="195262" y="738187"/>
                </a:lnTo>
                <a:lnTo>
                  <a:pt x="180975" y="938212"/>
                </a:lnTo>
                <a:lnTo>
                  <a:pt x="228600" y="1123950"/>
                </a:lnTo>
                <a:lnTo>
                  <a:pt x="219075" y="1166812"/>
                </a:lnTo>
                <a:lnTo>
                  <a:pt x="219075" y="1166812"/>
                </a:lnTo>
                <a:lnTo>
                  <a:pt x="200025" y="1243012"/>
                </a:lnTo>
                <a:lnTo>
                  <a:pt x="128587" y="1347787"/>
                </a:lnTo>
                <a:lnTo>
                  <a:pt x="52387" y="1452562"/>
                </a:lnTo>
                <a:lnTo>
                  <a:pt x="4762" y="1576387"/>
                </a:lnTo>
                <a:cubicBezTo>
                  <a:pt x="3175" y="1692275"/>
                  <a:pt x="1587" y="1808162"/>
                  <a:pt x="0" y="1924050"/>
                </a:cubicBezTo>
                <a:lnTo>
                  <a:pt x="19050" y="2095500"/>
                </a:lnTo>
                <a:lnTo>
                  <a:pt x="42862" y="2352675"/>
                </a:lnTo>
                <a:lnTo>
                  <a:pt x="57150" y="2500312"/>
                </a:lnTo>
                <a:lnTo>
                  <a:pt x="100012" y="2643187"/>
                </a:lnTo>
                <a:lnTo>
                  <a:pt x="80962" y="2705100"/>
                </a:lnTo>
                <a:lnTo>
                  <a:pt x="66675" y="2809875"/>
                </a:lnTo>
                <a:lnTo>
                  <a:pt x="61912" y="2947987"/>
                </a:lnTo>
                <a:lnTo>
                  <a:pt x="47625" y="2995612"/>
                </a:lnTo>
                <a:lnTo>
                  <a:pt x="85725" y="3076575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BBA24941-6C5C-4415-8AB8-4747BE322F28}"/>
              </a:ext>
            </a:extLst>
          </p:cNvPr>
          <p:cNvSpPr/>
          <p:nvPr/>
        </p:nvSpPr>
        <p:spPr>
          <a:xfrm>
            <a:off x="4768533" y="1868805"/>
            <a:ext cx="342900" cy="2900363"/>
          </a:xfrm>
          <a:custGeom>
            <a:avLst/>
            <a:gdLst>
              <a:gd name="connsiteX0" fmla="*/ 0 w 342900"/>
              <a:gd name="connsiteY0" fmla="*/ 0 h 2900363"/>
              <a:gd name="connsiteX1" fmla="*/ 0 w 342900"/>
              <a:gd name="connsiteY1" fmla="*/ 581025 h 2900363"/>
              <a:gd name="connsiteX2" fmla="*/ 19050 w 342900"/>
              <a:gd name="connsiteY2" fmla="*/ 638175 h 2900363"/>
              <a:gd name="connsiteX3" fmla="*/ 19050 w 342900"/>
              <a:gd name="connsiteY3" fmla="*/ 833438 h 2900363"/>
              <a:gd name="connsiteX4" fmla="*/ 38100 w 342900"/>
              <a:gd name="connsiteY4" fmla="*/ 862013 h 2900363"/>
              <a:gd name="connsiteX5" fmla="*/ 38100 w 342900"/>
              <a:gd name="connsiteY5" fmla="*/ 938213 h 2900363"/>
              <a:gd name="connsiteX6" fmla="*/ 280987 w 342900"/>
              <a:gd name="connsiteY6" fmla="*/ 962025 h 2900363"/>
              <a:gd name="connsiteX7" fmla="*/ 276225 w 342900"/>
              <a:gd name="connsiteY7" fmla="*/ 1128713 h 2900363"/>
              <a:gd name="connsiteX8" fmla="*/ 276225 w 342900"/>
              <a:gd name="connsiteY8" fmla="*/ 1128713 h 2900363"/>
              <a:gd name="connsiteX9" fmla="*/ 285750 w 342900"/>
              <a:gd name="connsiteY9" fmla="*/ 1428750 h 2900363"/>
              <a:gd name="connsiteX10" fmla="*/ 304800 w 342900"/>
              <a:gd name="connsiteY10" fmla="*/ 1457325 h 2900363"/>
              <a:gd name="connsiteX11" fmla="*/ 304800 w 342900"/>
              <a:gd name="connsiteY11" fmla="*/ 1757363 h 2900363"/>
              <a:gd name="connsiteX12" fmla="*/ 304800 w 342900"/>
              <a:gd name="connsiteY12" fmla="*/ 1757363 h 2900363"/>
              <a:gd name="connsiteX13" fmla="*/ 323850 w 342900"/>
              <a:gd name="connsiteY13" fmla="*/ 2757488 h 2900363"/>
              <a:gd name="connsiteX14" fmla="*/ 342900 w 342900"/>
              <a:gd name="connsiteY14" fmla="*/ 2809875 h 2900363"/>
              <a:gd name="connsiteX15" fmla="*/ 328612 w 342900"/>
              <a:gd name="connsiteY15" fmla="*/ 2881313 h 2900363"/>
              <a:gd name="connsiteX16" fmla="*/ 323850 w 342900"/>
              <a:gd name="connsiteY16" fmla="*/ 2900363 h 290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2900" h="2900363">
                <a:moveTo>
                  <a:pt x="0" y="0"/>
                </a:moveTo>
                <a:lnTo>
                  <a:pt x="0" y="581025"/>
                </a:lnTo>
                <a:lnTo>
                  <a:pt x="19050" y="638175"/>
                </a:lnTo>
                <a:lnTo>
                  <a:pt x="19050" y="833438"/>
                </a:lnTo>
                <a:lnTo>
                  <a:pt x="38100" y="862013"/>
                </a:lnTo>
                <a:lnTo>
                  <a:pt x="38100" y="938213"/>
                </a:lnTo>
                <a:lnTo>
                  <a:pt x="280987" y="962025"/>
                </a:lnTo>
                <a:lnTo>
                  <a:pt x="276225" y="1128713"/>
                </a:lnTo>
                <a:lnTo>
                  <a:pt x="276225" y="1128713"/>
                </a:lnTo>
                <a:lnTo>
                  <a:pt x="285750" y="1428750"/>
                </a:lnTo>
                <a:lnTo>
                  <a:pt x="304800" y="1457325"/>
                </a:lnTo>
                <a:lnTo>
                  <a:pt x="304800" y="1757363"/>
                </a:lnTo>
                <a:lnTo>
                  <a:pt x="304800" y="1757363"/>
                </a:lnTo>
                <a:lnTo>
                  <a:pt x="323850" y="2757488"/>
                </a:lnTo>
                <a:lnTo>
                  <a:pt x="342900" y="2809875"/>
                </a:lnTo>
                <a:lnTo>
                  <a:pt x="328612" y="2881313"/>
                </a:lnTo>
                <a:lnTo>
                  <a:pt x="323850" y="2900363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3571D183-C28F-4616-958C-22C61B2E4D71}"/>
              </a:ext>
            </a:extLst>
          </p:cNvPr>
          <p:cNvSpPr/>
          <p:nvPr/>
        </p:nvSpPr>
        <p:spPr>
          <a:xfrm>
            <a:off x="6787833" y="1768793"/>
            <a:ext cx="490537" cy="2862262"/>
          </a:xfrm>
          <a:custGeom>
            <a:avLst/>
            <a:gdLst>
              <a:gd name="connsiteX0" fmla="*/ 80962 w 490537"/>
              <a:gd name="connsiteY0" fmla="*/ 0 h 2862262"/>
              <a:gd name="connsiteX1" fmla="*/ 90487 w 490537"/>
              <a:gd name="connsiteY1" fmla="*/ 85725 h 2862262"/>
              <a:gd name="connsiteX2" fmla="*/ 100012 w 490537"/>
              <a:gd name="connsiteY2" fmla="*/ 123825 h 2862262"/>
              <a:gd name="connsiteX3" fmla="*/ 104775 w 490537"/>
              <a:gd name="connsiteY3" fmla="*/ 261937 h 2862262"/>
              <a:gd name="connsiteX4" fmla="*/ 128587 w 490537"/>
              <a:gd name="connsiteY4" fmla="*/ 485775 h 2862262"/>
              <a:gd name="connsiteX5" fmla="*/ 171450 w 490537"/>
              <a:gd name="connsiteY5" fmla="*/ 862012 h 2862262"/>
              <a:gd name="connsiteX6" fmla="*/ 180975 w 490537"/>
              <a:gd name="connsiteY6" fmla="*/ 942975 h 2862262"/>
              <a:gd name="connsiteX7" fmla="*/ 180975 w 490537"/>
              <a:gd name="connsiteY7" fmla="*/ 1195387 h 2862262"/>
              <a:gd name="connsiteX8" fmla="*/ 195262 w 490537"/>
              <a:gd name="connsiteY8" fmla="*/ 1238250 h 2862262"/>
              <a:gd name="connsiteX9" fmla="*/ 195262 w 490537"/>
              <a:gd name="connsiteY9" fmla="*/ 1681162 h 2862262"/>
              <a:gd name="connsiteX10" fmla="*/ 214312 w 490537"/>
              <a:gd name="connsiteY10" fmla="*/ 1709737 h 2862262"/>
              <a:gd name="connsiteX11" fmla="*/ 223837 w 490537"/>
              <a:gd name="connsiteY11" fmla="*/ 1914525 h 2862262"/>
              <a:gd name="connsiteX12" fmla="*/ 428625 w 490537"/>
              <a:gd name="connsiteY12" fmla="*/ 1900237 h 2862262"/>
              <a:gd name="connsiteX13" fmla="*/ 442912 w 490537"/>
              <a:gd name="connsiteY13" fmla="*/ 1981200 h 2862262"/>
              <a:gd name="connsiteX14" fmla="*/ 457200 w 490537"/>
              <a:gd name="connsiteY14" fmla="*/ 2024062 h 2862262"/>
              <a:gd name="connsiteX15" fmla="*/ 457200 w 490537"/>
              <a:gd name="connsiteY15" fmla="*/ 2143125 h 2862262"/>
              <a:gd name="connsiteX16" fmla="*/ 471487 w 490537"/>
              <a:gd name="connsiteY16" fmla="*/ 2300287 h 2862262"/>
              <a:gd name="connsiteX17" fmla="*/ 490537 w 490537"/>
              <a:gd name="connsiteY17" fmla="*/ 2352675 h 2862262"/>
              <a:gd name="connsiteX18" fmla="*/ 347662 w 490537"/>
              <a:gd name="connsiteY18" fmla="*/ 2628900 h 2862262"/>
              <a:gd name="connsiteX19" fmla="*/ 0 w 490537"/>
              <a:gd name="connsiteY19" fmla="*/ 2862262 h 286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0537" h="2862262">
                <a:moveTo>
                  <a:pt x="80962" y="0"/>
                </a:moveTo>
                <a:lnTo>
                  <a:pt x="90487" y="85725"/>
                </a:lnTo>
                <a:lnTo>
                  <a:pt x="100012" y="123825"/>
                </a:lnTo>
                <a:lnTo>
                  <a:pt x="104775" y="261937"/>
                </a:lnTo>
                <a:lnTo>
                  <a:pt x="128587" y="485775"/>
                </a:lnTo>
                <a:lnTo>
                  <a:pt x="171450" y="862012"/>
                </a:lnTo>
                <a:lnTo>
                  <a:pt x="180975" y="942975"/>
                </a:lnTo>
                <a:lnTo>
                  <a:pt x="180975" y="1195387"/>
                </a:lnTo>
                <a:lnTo>
                  <a:pt x="195262" y="1238250"/>
                </a:lnTo>
                <a:lnTo>
                  <a:pt x="195262" y="1681162"/>
                </a:lnTo>
                <a:lnTo>
                  <a:pt x="214312" y="1709737"/>
                </a:lnTo>
                <a:lnTo>
                  <a:pt x="223837" y="1914525"/>
                </a:lnTo>
                <a:lnTo>
                  <a:pt x="428625" y="1900237"/>
                </a:lnTo>
                <a:lnTo>
                  <a:pt x="442912" y="1981200"/>
                </a:lnTo>
                <a:lnTo>
                  <a:pt x="457200" y="2024062"/>
                </a:lnTo>
                <a:lnTo>
                  <a:pt x="457200" y="2143125"/>
                </a:lnTo>
                <a:lnTo>
                  <a:pt x="471487" y="2300287"/>
                </a:lnTo>
                <a:lnTo>
                  <a:pt x="490537" y="2352675"/>
                </a:lnTo>
                <a:lnTo>
                  <a:pt x="347662" y="2628900"/>
                </a:lnTo>
                <a:lnTo>
                  <a:pt x="0" y="2862262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006F1487-6285-464B-A5DD-E4A38B7DF390}"/>
              </a:ext>
            </a:extLst>
          </p:cNvPr>
          <p:cNvSpPr/>
          <p:nvPr/>
        </p:nvSpPr>
        <p:spPr>
          <a:xfrm>
            <a:off x="8430895" y="1725930"/>
            <a:ext cx="495300" cy="2862263"/>
          </a:xfrm>
          <a:custGeom>
            <a:avLst/>
            <a:gdLst>
              <a:gd name="connsiteX0" fmla="*/ 0 w 495300"/>
              <a:gd name="connsiteY0" fmla="*/ 0 h 2862263"/>
              <a:gd name="connsiteX1" fmla="*/ 14288 w 495300"/>
              <a:gd name="connsiteY1" fmla="*/ 171450 h 2862263"/>
              <a:gd name="connsiteX2" fmla="*/ 33338 w 495300"/>
              <a:gd name="connsiteY2" fmla="*/ 219075 h 2862263"/>
              <a:gd name="connsiteX3" fmla="*/ 47625 w 495300"/>
              <a:gd name="connsiteY3" fmla="*/ 271463 h 2862263"/>
              <a:gd name="connsiteX4" fmla="*/ 157163 w 495300"/>
              <a:gd name="connsiteY4" fmla="*/ 576263 h 2862263"/>
              <a:gd name="connsiteX5" fmla="*/ 185738 w 495300"/>
              <a:gd name="connsiteY5" fmla="*/ 666750 h 2862263"/>
              <a:gd name="connsiteX6" fmla="*/ 195263 w 495300"/>
              <a:gd name="connsiteY6" fmla="*/ 809625 h 2862263"/>
              <a:gd name="connsiteX7" fmla="*/ 252413 w 495300"/>
              <a:gd name="connsiteY7" fmla="*/ 976313 h 2862263"/>
              <a:gd name="connsiteX8" fmla="*/ 280988 w 495300"/>
              <a:gd name="connsiteY8" fmla="*/ 1109663 h 2862263"/>
              <a:gd name="connsiteX9" fmla="*/ 280988 w 495300"/>
              <a:gd name="connsiteY9" fmla="*/ 1190625 h 2862263"/>
              <a:gd name="connsiteX10" fmla="*/ 385763 w 495300"/>
              <a:gd name="connsiteY10" fmla="*/ 1400175 h 2862263"/>
              <a:gd name="connsiteX11" fmla="*/ 423863 w 495300"/>
              <a:gd name="connsiteY11" fmla="*/ 1490663 h 2862263"/>
              <a:gd name="connsiteX12" fmla="*/ 461963 w 495300"/>
              <a:gd name="connsiteY12" fmla="*/ 1652588 h 2862263"/>
              <a:gd name="connsiteX13" fmla="*/ 452438 w 495300"/>
              <a:gd name="connsiteY13" fmla="*/ 1771650 h 2862263"/>
              <a:gd name="connsiteX14" fmla="*/ 347663 w 495300"/>
              <a:gd name="connsiteY14" fmla="*/ 1885950 h 2862263"/>
              <a:gd name="connsiteX15" fmla="*/ 352425 w 495300"/>
              <a:gd name="connsiteY15" fmla="*/ 1981200 h 2862263"/>
              <a:gd name="connsiteX16" fmla="*/ 433388 w 495300"/>
              <a:gd name="connsiteY16" fmla="*/ 2138363 h 2862263"/>
              <a:gd name="connsiteX17" fmla="*/ 476250 w 495300"/>
              <a:gd name="connsiteY17" fmla="*/ 2262188 h 2862263"/>
              <a:gd name="connsiteX18" fmla="*/ 490538 w 495300"/>
              <a:gd name="connsiteY18" fmla="*/ 2400300 h 2862263"/>
              <a:gd name="connsiteX19" fmla="*/ 495300 w 495300"/>
              <a:gd name="connsiteY19" fmla="*/ 2495550 h 2862263"/>
              <a:gd name="connsiteX20" fmla="*/ 442913 w 495300"/>
              <a:gd name="connsiteY20" fmla="*/ 2609850 h 2862263"/>
              <a:gd name="connsiteX21" fmla="*/ 323850 w 495300"/>
              <a:gd name="connsiteY21" fmla="*/ 2862263 h 286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5300" h="2862263">
                <a:moveTo>
                  <a:pt x="0" y="0"/>
                </a:moveTo>
                <a:lnTo>
                  <a:pt x="14288" y="171450"/>
                </a:lnTo>
                <a:lnTo>
                  <a:pt x="33338" y="219075"/>
                </a:lnTo>
                <a:lnTo>
                  <a:pt x="47625" y="271463"/>
                </a:lnTo>
                <a:lnTo>
                  <a:pt x="157163" y="576263"/>
                </a:lnTo>
                <a:lnTo>
                  <a:pt x="185738" y="666750"/>
                </a:lnTo>
                <a:lnTo>
                  <a:pt x="195263" y="809625"/>
                </a:lnTo>
                <a:lnTo>
                  <a:pt x="252413" y="976313"/>
                </a:lnTo>
                <a:lnTo>
                  <a:pt x="280988" y="1109663"/>
                </a:lnTo>
                <a:lnTo>
                  <a:pt x="280988" y="1190625"/>
                </a:lnTo>
                <a:lnTo>
                  <a:pt x="385763" y="1400175"/>
                </a:lnTo>
                <a:lnTo>
                  <a:pt x="423863" y="1490663"/>
                </a:lnTo>
                <a:lnTo>
                  <a:pt x="461963" y="1652588"/>
                </a:lnTo>
                <a:lnTo>
                  <a:pt x="452438" y="1771650"/>
                </a:lnTo>
                <a:lnTo>
                  <a:pt x="347663" y="1885950"/>
                </a:lnTo>
                <a:lnTo>
                  <a:pt x="352425" y="1981200"/>
                </a:lnTo>
                <a:lnTo>
                  <a:pt x="433388" y="2138363"/>
                </a:lnTo>
                <a:lnTo>
                  <a:pt x="476250" y="2262188"/>
                </a:lnTo>
                <a:lnTo>
                  <a:pt x="490538" y="2400300"/>
                </a:lnTo>
                <a:lnTo>
                  <a:pt x="495300" y="2495550"/>
                </a:lnTo>
                <a:lnTo>
                  <a:pt x="442913" y="2609850"/>
                </a:lnTo>
                <a:lnTo>
                  <a:pt x="323850" y="2862263"/>
                </a:lnTo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1274501-4BAC-4F34-A22C-302B5D36F925}"/>
              </a:ext>
            </a:extLst>
          </p:cNvPr>
          <p:cNvCxnSpPr>
            <a:cxnSpLocks/>
          </p:cNvCxnSpPr>
          <p:nvPr/>
        </p:nvCxnSpPr>
        <p:spPr>
          <a:xfrm flipH="1" flipV="1">
            <a:off x="6670501" y="3467100"/>
            <a:ext cx="882824" cy="173680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6523907-EC3A-414B-AF54-EB08FFBF0F3E}"/>
              </a:ext>
            </a:extLst>
          </p:cNvPr>
          <p:cNvSpPr txBox="1"/>
          <p:nvPr/>
        </p:nvSpPr>
        <p:spPr>
          <a:xfrm>
            <a:off x="6999929" y="5377334"/>
            <a:ext cx="175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cap="all" dirty="0">
                <a:solidFill>
                  <a:srgbClr val="008D73"/>
                </a:solidFill>
                <a:latin typeface="Calibri" panose="020F0502020204030204" pitchFamily="34" charset="0"/>
                <a:ea typeface="+mj-ea"/>
                <a:cs typeface="+mj-cs"/>
              </a:rPr>
              <a:t>~ 50-80 </a:t>
            </a:r>
            <a:r>
              <a:rPr lang="ru-RU" sz="1600" b="1" cap="all" dirty="0">
                <a:solidFill>
                  <a:srgbClr val="008D73"/>
                </a:solidFill>
                <a:latin typeface="Calibri" panose="020F0502020204030204" pitchFamily="34" charset="0"/>
                <a:ea typeface="+mj-ea"/>
                <a:cs typeface="+mj-cs"/>
              </a:rPr>
              <a:t>скважин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6C6E5F8-9D86-477B-918B-4CD636636ABE}"/>
              </a:ext>
            </a:extLst>
          </p:cNvPr>
          <p:cNvCxnSpPr>
            <a:cxnSpLocks/>
            <a:endCxn id="25" idx="6"/>
          </p:cNvCxnSpPr>
          <p:nvPr/>
        </p:nvCxnSpPr>
        <p:spPr>
          <a:xfrm flipH="1">
            <a:off x="8626158" y="2241633"/>
            <a:ext cx="831056" cy="2939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B0C23E6-5003-4172-9975-C90D41233647}"/>
              </a:ext>
            </a:extLst>
          </p:cNvPr>
          <p:cNvCxnSpPr>
            <a:cxnSpLocks/>
            <a:endCxn id="20" idx="3"/>
          </p:cNvCxnSpPr>
          <p:nvPr/>
        </p:nvCxnSpPr>
        <p:spPr>
          <a:xfrm flipV="1">
            <a:off x="2044075" y="3830955"/>
            <a:ext cx="1390958" cy="4286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43762C18-7741-4BD6-9EEF-92A630A144B6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367882" y="1374924"/>
            <a:ext cx="1400651" cy="107490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A60D6E8-150B-4F98-A7B2-90A0A47C007E}"/>
              </a:ext>
            </a:extLst>
          </p:cNvPr>
          <p:cNvSpPr txBox="1"/>
          <p:nvPr/>
        </p:nvSpPr>
        <p:spPr>
          <a:xfrm>
            <a:off x="2044075" y="968785"/>
            <a:ext cx="2418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 cap="all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Разряженные области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348018-8C08-42D2-8A69-DC9006A9982F}"/>
              </a:ext>
            </a:extLst>
          </p:cNvPr>
          <p:cNvSpPr txBox="1"/>
          <p:nvPr/>
        </p:nvSpPr>
        <p:spPr>
          <a:xfrm>
            <a:off x="352308" y="4284439"/>
            <a:ext cx="2233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</a:rPr>
              <a:t>Нагнетательный Ряд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11CD12-1082-40E0-B246-AFFA8F98F5EC}"/>
              </a:ext>
            </a:extLst>
          </p:cNvPr>
          <p:cNvSpPr txBox="1"/>
          <p:nvPr/>
        </p:nvSpPr>
        <p:spPr>
          <a:xfrm>
            <a:off x="9206020" y="1882713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 err="1">
                <a:solidFill>
                  <a:srgbClr val="264463"/>
                </a:solidFill>
                <a:latin typeface="Calibri" panose="020F0502020204030204" pitchFamily="34" charset="0"/>
              </a:rPr>
              <a:t>аквифер</a:t>
            </a:r>
            <a:endParaRPr lang="ru-RU" sz="1600" b="1" cap="all" dirty="0">
              <a:solidFill>
                <a:srgbClr val="264463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Полилиния: фигура 51">
            <a:extLst>
              <a:ext uri="{FF2B5EF4-FFF2-40B4-BE49-F238E27FC236}">
                <a16:creationId xmlns:a16="http://schemas.microsoft.com/office/drawing/2014/main" id="{1AAAF581-1B1C-4936-BB14-3AD00AFDD49A}"/>
              </a:ext>
            </a:extLst>
          </p:cNvPr>
          <p:cNvSpPr/>
          <p:nvPr/>
        </p:nvSpPr>
        <p:spPr>
          <a:xfrm>
            <a:off x="5043488" y="2705100"/>
            <a:ext cx="1971675" cy="1085850"/>
          </a:xfrm>
          <a:custGeom>
            <a:avLst/>
            <a:gdLst>
              <a:gd name="connsiteX0" fmla="*/ 0 w 1971675"/>
              <a:gd name="connsiteY0" fmla="*/ 128588 h 1085850"/>
              <a:gd name="connsiteX1" fmla="*/ 223837 w 1971675"/>
              <a:gd name="connsiteY1" fmla="*/ 66675 h 1085850"/>
              <a:gd name="connsiteX2" fmla="*/ 514350 w 1971675"/>
              <a:gd name="connsiteY2" fmla="*/ 104775 h 1085850"/>
              <a:gd name="connsiteX3" fmla="*/ 709612 w 1971675"/>
              <a:gd name="connsiteY3" fmla="*/ 66675 h 1085850"/>
              <a:gd name="connsiteX4" fmla="*/ 952500 w 1971675"/>
              <a:gd name="connsiteY4" fmla="*/ 33338 h 1085850"/>
              <a:gd name="connsiteX5" fmla="*/ 1243012 w 1971675"/>
              <a:gd name="connsiteY5" fmla="*/ 42863 h 1085850"/>
              <a:gd name="connsiteX6" fmla="*/ 1423987 w 1971675"/>
              <a:gd name="connsiteY6" fmla="*/ 14288 h 1085850"/>
              <a:gd name="connsiteX7" fmla="*/ 1919287 w 1971675"/>
              <a:gd name="connsiteY7" fmla="*/ 0 h 1085850"/>
              <a:gd name="connsiteX8" fmla="*/ 1919287 w 1971675"/>
              <a:gd name="connsiteY8" fmla="*/ 257175 h 1085850"/>
              <a:gd name="connsiteX9" fmla="*/ 1938337 w 1971675"/>
              <a:gd name="connsiteY9" fmla="*/ 309563 h 1085850"/>
              <a:gd name="connsiteX10" fmla="*/ 1933575 w 1971675"/>
              <a:gd name="connsiteY10" fmla="*/ 747713 h 1085850"/>
              <a:gd name="connsiteX11" fmla="*/ 1966912 w 1971675"/>
              <a:gd name="connsiteY11" fmla="*/ 766763 h 1085850"/>
              <a:gd name="connsiteX12" fmla="*/ 1971675 w 1971675"/>
              <a:gd name="connsiteY12" fmla="*/ 976313 h 1085850"/>
              <a:gd name="connsiteX13" fmla="*/ 1419225 w 1971675"/>
              <a:gd name="connsiteY13" fmla="*/ 990600 h 1085850"/>
              <a:gd name="connsiteX14" fmla="*/ 1262062 w 1971675"/>
              <a:gd name="connsiteY14" fmla="*/ 976313 h 1085850"/>
              <a:gd name="connsiteX15" fmla="*/ 1062037 w 1971675"/>
              <a:gd name="connsiteY15" fmla="*/ 995363 h 1085850"/>
              <a:gd name="connsiteX16" fmla="*/ 762000 w 1971675"/>
              <a:gd name="connsiteY16" fmla="*/ 1004888 h 1085850"/>
              <a:gd name="connsiteX17" fmla="*/ 433387 w 1971675"/>
              <a:gd name="connsiteY17" fmla="*/ 1023938 h 1085850"/>
              <a:gd name="connsiteX18" fmla="*/ 390525 w 1971675"/>
              <a:gd name="connsiteY18" fmla="*/ 1023938 h 1085850"/>
              <a:gd name="connsiteX19" fmla="*/ 247650 w 1971675"/>
              <a:gd name="connsiteY19" fmla="*/ 1033463 h 1085850"/>
              <a:gd name="connsiteX20" fmla="*/ 33337 w 1971675"/>
              <a:gd name="connsiteY20" fmla="*/ 1085850 h 1085850"/>
              <a:gd name="connsiteX21" fmla="*/ 33337 w 1971675"/>
              <a:gd name="connsiteY21" fmla="*/ 604838 h 1085850"/>
              <a:gd name="connsiteX22" fmla="*/ 9525 w 1971675"/>
              <a:gd name="connsiteY22" fmla="*/ 581025 h 1085850"/>
              <a:gd name="connsiteX23" fmla="*/ 4762 w 1971675"/>
              <a:gd name="connsiteY23" fmla="*/ 285750 h 1085850"/>
              <a:gd name="connsiteX24" fmla="*/ 0 w 1971675"/>
              <a:gd name="connsiteY24" fmla="*/ 128588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71675" h="1085850">
                <a:moveTo>
                  <a:pt x="0" y="128588"/>
                </a:moveTo>
                <a:lnTo>
                  <a:pt x="223837" y="66675"/>
                </a:lnTo>
                <a:lnTo>
                  <a:pt x="514350" y="104775"/>
                </a:lnTo>
                <a:lnTo>
                  <a:pt x="709612" y="66675"/>
                </a:lnTo>
                <a:lnTo>
                  <a:pt x="952500" y="33338"/>
                </a:lnTo>
                <a:lnTo>
                  <a:pt x="1243012" y="42863"/>
                </a:lnTo>
                <a:lnTo>
                  <a:pt x="1423987" y="14288"/>
                </a:lnTo>
                <a:lnTo>
                  <a:pt x="1919287" y="0"/>
                </a:lnTo>
                <a:lnTo>
                  <a:pt x="1919287" y="257175"/>
                </a:lnTo>
                <a:lnTo>
                  <a:pt x="1938337" y="309563"/>
                </a:lnTo>
                <a:cubicBezTo>
                  <a:pt x="1936750" y="455613"/>
                  <a:pt x="1935162" y="601663"/>
                  <a:pt x="1933575" y="747713"/>
                </a:cubicBezTo>
                <a:lnTo>
                  <a:pt x="1966912" y="766763"/>
                </a:lnTo>
                <a:lnTo>
                  <a:pt x="1971675" y="976313"/>
                </a:lnTo>
                <a:lnTo>
                  <a:pt x="1419225" y="990600"/>
                </a:lnTo>
                <a:lnTo>
                  <a:pt x="1262062" y="976313"/>
                </a:lnTo>
                <a:lnTo>
                  <a:pt x="1062037" y="995363"/>
                </a:lnTo>
                <a:lnTo>
                  <a:pt x="762000" y="1004888"/>
                </a:lnTo>
                <a:lnTo>
                  <a:pt x="433387" y="1023938"/>
                </a:lnTo>
                <a:lnTo>
                  <a:pt x="390525" y="1023938"/>
                </a:lnTo>
                <a:lnTo>
                  <a:pt x="247650" y="1033463"/>
                </a:lnTo>
                <a:lnTo>
                  <a:pt x="33337" y="1085850"/>
                </a:lnTo>
                <a:lnTo>
                  <a:pt x="33337" y="604838"/>
                </a:lnTo>
                <a:lnTo>
                  <a:pt x="9525" y="581025"/>
                </a:lnTo>
                <a:cubicBezTo>
                  <a:pt x="7937" y="482600"/>
                  <a:pt x="6350" y="384175"/>
                  <a:pt x="4762" y="285750"/>
                </a:cubicBezTo>
                <a:lnTo>
                  <a:pt x="0" y="128588"/>
                </a:lnTo>
                <a:close/>
              </a:path>
            </a:pathLst>
          </a:custGeom>
          <a:solidFill>
            <a:srgbClr val="C00000">
              <a:alpha val="21000"/>
            </a:srgb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7C8F5F0F-2604-4CCA-A885-50F5E3313C2C}"/>
              </a:ext>
            </a:extLst>
          </p:cNvPr>
          <p:cNvCxnSpPr>
            <a:cxnSpLocks/>
          </p:cNvCxnSpPr>
          <p:nvPr/>
        </p:nvCxnSpPr>
        <p:spPr>
          <a:xfrm flipV="1">
            <a:off x="4125265" y="4416383"/>
            <a:ext cx="972341" cy="82058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0F2A5DB-A68A-456F-97AC-D68EDB48045D}"/>
              </a:ext>
            </a:extLst>
          </p:cNvPr>
          <p:cNvSpPr txBox="1"/>
          <p:nvPr/>
        </p:nvSpPr>
        <p:spPr>
          <a:xfrm>
            <a:off x="3150277" y="5316496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</a:rPr>
              <a:t>Геологические границы</a:t>
            </a: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B2C6BACD-7A9C-40FD-89AE-F5614C5B3C93}"/>
              </a:ext>
            </a:extLst>
          </p:cNvPr>
          <p:cNvCxnSpPr/>
          <p:nvPr/>
        </p:nvCxnSpPr>
        <p:spPr>
          <a:xfrm>
            <a:off x="5043488" y="2679362"/>
            <a:ext cx="67945" cy="236347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63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/>
      <p:bldP spid="46" grpId="0"/>
      <p:bldP spid="47" grpId="0"/>
      <p:bldP spid="51" grpId="0"/>
      <p:bldP spid="52" grpId="0" animBg="1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C7DCAD1F-3E53-4034-BD38-88481723D5AC}"/>
              </a:ext>
            </a:extLst>
          </p:cNvPr>
          <p:cNvSpPr txBox="1">
            <a:spLocks/>
          </p:cNvSpPr>
          <p:nvPr/>
        </p:nvSpPr>
        <p:spPr>
          <a:xfrm>
            <a:off x="346587" y="122915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Выбор перспективного блока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:a16="http://schemas.microsoft.com/office/drawing/2014/main" id="{0F8B2CE0-E744-48ED-8FEC-50D7C3DE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ru-RU" dirty="0"/>
              <a:t>8</a:t>
            </a:r>
            <a:endParaRPr lang="en-MY" dirty="0"/>
          </a:p>
        </p:txBody>
      </p: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2CA34D1C-6984-442D-912F-23F625827F45}"/>
              </a:ext>
            </a:extLst>
          </p:cNvPr>
          <p:cNvGrpSpPr/>
          <p:nvPr/>
        </p:nvGrpSpPr>
        <p:grpSpPr>
          <a:xfrm>
            <a:off x="307848" y="1669350"/>
            <a:ext cx="6933087" cy="3304176"/>
            <a:chOff x="451782" y="1678875"/>
            <a:chExt cx="6933087" cy="3304176"/>
          </a:xfrm>
        </p:grpSpPr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BB89F5DC-A88D-4CAC-98BD-FCE6F7BF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782" y="1678875"/>
              <a:ext cx="6933087" cy="3304176"/>
            </a:xfrm>
            <a:prstGeom prst="rect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F6C9E15-2632-4969-A9A5-0E7046DAC3B7}"/>
                </a:ext>
              </a:extLst>
            </p:cNvPr>
            <p:cNvSpPr txBox="1"/>
            <p:nvPr/>
          </p:nvSpPr>
          <p:spPr>
            <a:xfrm>
              <a:off x="1490690" y="2467847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1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7F4AF4E8-B1B1-48B0-AA25-4ADB07FDA872}"/>
                </a:ext>
              </a:extLst>
            </p:cNvPr>
            <p:cNvSpPr txBox="1"/>
            <p:nvPr/>
          </p:nvSpPr>
          <p:spPr>
            <a:xfrm>
              <a:off x="3636733" y="2163843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2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CCF8A15-43F7-4932-B309-1FECB6FE046F}"/>
                </a:ext>
              </a:extLst>
            </p:cNvPr>
            <p:cNvSpPr txBox="1"/>
            <p:nvPr/>
          </p:nvSpPr>
          <p:spPr>
            <a:xfrm>
              <a:off x="5558043" y="2096609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3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64AF3124-947A-4487-9127-EB3E045FEEDA}"/>
                </a:ext>
              </a:extLst>
            </p:cNvPr>
            <p:cNvSpPr txBox="1"/>
            <p:nvPr/>
          </p:nvSpPr>
          <p:spPr>
            <a:xfrm>
              <a:off x="1588117" y="3470487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4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83373A89-1B21-44F0-9ED6-2B58D5F2AD81}"/>
                </a:ext>
              </a:extLst>
            </p:cNvPr>
            <p:cNvSpPr txBox="1"/>
            <p:nvPr/>
          </p:nvSpPr>
          <p:spPr>
            <a:xfrm>
              <a:off x="3812796" y="3153726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5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66DDFEA-4A10-4AAB-B397-A16A99C63875}"/>
                </a:ext>
              </a:extLst>
            </p:cNvPr>
            <p:cNvSpPr txBox="1"/>
            <p:nvPr/>
          </p:nvSpPr>
          <p:spPr>
            <a:xfrm>
              <a:off x="5708032" y="3059668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6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39F47E4C-E74D-4A11-8397-78C580F7433D}"/>
                </a:ext>
              </a:extLst>
            </p:cNvPr>
            <p:cNvSpPr txBox="1"/>
            <p:nvPr/>
          </p:nvSpPr>
          <p:spPr>
            <a:xfrm>
              <a:off x="1573830" y="4226740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7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4DC4F9DA-0125-4B42-A24C-EF247FE3E988}"/>
                </a:ext>
              </a:extLst>
            </p:cNvPr>
            <p:cNvSpPr txBox="1"/>
            <p:nvPr/>
          </p:nvSpPr>
          <p:spPr>
            <a:xfrm>
              <a:off x="3888484" y="4115186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8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437AF350-9DA5-4E85-8C91-3C705D132F68}"/>
                </a:ext>
              </a:extLst>
            </p:cNvPr>
            <p:cNvSpPr txBox="1"/>
            <p:nvPr/>
          </p:nvSpPr>
          <p:spPr>
            <a:xfrm>
              <a:off x="5883892" y="4058527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Блок 9</a:t>
              </a:r>
            </a:p>
          </p:txBody>
        </p: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74007738-CFDE-432A-B6DE-F3E88DB8692B}"/>
              </a:ext>
            </a:extLst>
          </p:cNvPr>
          <p:cNvGrpSpPr/>
          <p:nvPr/>
        </p:nvGrpSpPr>
        <p:grpSpPr>
          <a:xfrm>
            <a:off x="599016" y="1688646"/>
            <a:ext cx="6438900" cy="3292929"/>
            <a:chOff x="599016" y="1688646"/>
            <a:chExt cx="6438900" cy="3292929"/>
          </a:xfrm>
        </p:grpSpPr>
        <p:grpSp>
          <p:nvGrpSpPr>
            <p:cNvPr id="196" name="Группа 195">
              <a:extLst>
                <a:ext uri="{FF2B5EF4-FFF2-40B4-BE49-F238E27FC236}">
                  <a16:creationId xmlns:a16="http://schemas.microsoft.com/office/drawing/2014/main" id="{1F5BE868-F409-4BD4-A90F-AA4E3C67D92F}"/>
                </a:ext>
              </a:extLst>
            </p:cNvPr>
            <p:cNvGrpSpPr/>
            <p:nvPr/>
          </p:nvGrpSpPr>
          <p:grpSpPr>
            <a:xfrm>
              <a:off x="2709798" y="1758985"/>
              <a:ext cx="2291024" cy="1115367"/>
              <a:chOff x="2853732" y="1768510"/>
              <a:chExt cx="2291024" cy="1115367"/>
            </a:xfrm>
          </p:grpSpPr>
          <p:sp>
            <p:nvSpPr>
              <p:cNvPr id="221" name="Полилиния: фигура 220">
                <a:extLst>
                  <a:ext uri="{FF2B5EF4-FFF2-40B4-BE49-F238E27FC236}">
                    <a16:creationId xmlns:a16="http://schemas.microsoft.com/office/drawing/2014/main" id="{43D8F072-9371-44AC-AA09-C5034F568518}"/>
                  </a:ext>
                </a:extLst>
              </p:cNvPr>
              <p:cNvSpPr/>
              <p:nvPr/>
            </p:nvSpPr>
            <p:spPr>
              <a:xfrm>
                <a:off x="2853732" y="1768510"/>
                <a:ext cx="2291024" cy="1115367"/>
              </a:xfrm>
              <a:custGeom>
                <a:avLst/>
                <a:gdLst>
                  <a:gd name="connsiteX0" fmla="*/ 0 w 2291024"/>
                  <a:gd name="connsiteY0" fmla="*/ 120580 h 1115367"/>
                  <a:gd name="connsiteX1" fmla="*/ 783771 w 2291024"/>
                  <a:gd name="connsiteY1" fmla="*/ 120580 h 1115367"/>
                  <a:gd name="connsiteX2" fmla="*/ 1075173 w 2291024"/>
                  <a:gd name="connsiteY2" fmla="*/ 20097 h 1115367"/>
                  <a:gd name="connsiteX3" fmla="*/ 1487156 w 2291024"/>
                  <a:gd name="connsiteY3" fmla="*/ 90435 h 1115367"/>
                  <a:gd name="connsiteX4" fmla="*/ 1959428 w 2291024"/>
                  <a:gd name="connsiteY4" fmla="*/ 0 h 1115367"/>
                  <a:gd name="connsiteX5" fmla="*/ 2190541 w 2291024"/>
                  <a:gd name="connsiteY5" fmla="*/ 20097 h 1115367"/>
                  <a:gd name="connsiteX6" fmla="*/ 2291024 w 2291024"/>
                  <a:gd name="connsiteY6" fmla="*/ 1024932 h 1115367"/>
                  <a:gd name="connsiteX7" fmla="*/ 40193 w 2291024"/>
                  <a:gd name="connsiteY7" fmla="*/ 1115367 h 1115367"/>
                  <a:gd name="connsiteX8" fmla="*/ 0 w 2291024"/>
                  <a:gd name="connsiteY8" fmla="*/ 120580 h 1115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1024" h="1115367">
                    <a:moveTo>
                      <a:pt x="0" y="120580"/>
                    </a:moveTo>
                    <a:lnTo>
                      <a:pt x="783771" y="120580"/>
                    </a:lnTo>
                    <a:lnTo>
                      <a:pt x="1075173" y="20097"/>
                    </a:lnTo>
                    <a:lnTo>
                      <a:pt x="1487156" y="90435"/>
                    </a:lnTo>
                    <a:lnTo>
                      <a:pt x="1959428" y="0"/>
                    </a:lnTo>
                    <a:lnTo>
                      <a:pt x="2190541" y="20097"/>
                    </a:lnTo>
                    <a:lnTo>
                      <a:pt x="2291024" y="1024932"/>
                    </a:lnTo>
                    <a:lnTo>
                      <a:pt x="40193" y="1115367"/>
                    </a:lnTo>
                    <a:lnTo>
                      <a:pt x="0" y="120580"/>
                    </a:lnTo>
                    <a:close/>
                  </a:path>
                </a:pathLst>
              </a:custGeom>
              <a:solidFill>
                <a:srgbClr val="33CC33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6F0D89CC-C078-41BA-AFE1-AB910CEBC99B}"/>
                  </a:ext>
                </a:extLst>
              </p:cNvPr>
              <p:cNvSpPr txBox="1"/>
              <p:nvPr/>
            </p:nvSpPr>
            <p:spPr>
              <a:xfrm>
                <a:off x="2864513" y="187879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2</a:t>
                </a:r>
              </a:p>
            </p:txBody>
          </p:sp>
        </p:grpSp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C8484E51-4314-4E5D-A6C8-F07FC036984C}"/>
                </a:ext>
              </a:extLst>
            </p:cNvPr>
            <p:cNvGrpSpPr/>
            <p:nvPr/>
          </p:nvGrpSpPr>
          <p:grpSpPr>
            <a:xfrm>
              <a:off x="4890290" y="1688646"/>
              <a:ext cx="1848897" cy="1095271"/>
              <a:chOff x="5034224" y="1698171"/>
              <a:chExt cx="1848897" cy="1095271"/>
            </a:xfrm>
          </p:grpSpPr>
          <p:sp>
            <p:nvSpPr>
              <p:cNvPr id="219" name="Полилиния: фигура 218">
                <a:extLst>
                  <a:ext uri="{FF2B5EF4-FFF2-40B4-BE49-F238E27FC236}">
                    <a16:creationId xmlns:a16="http://schemas.microsoft.com/office/drawing/2014/main" id="{B46AB9E4-70A6-440D-93EF-4C496EEF6981}"/>
                  </a:ext>
                </a:extLst>
              </p:cNvPr>
              <p:cNvSpPr/>
              <p:nvPr/>
            </p:nvSpPr>
            <p:spPr>
              <a:xfrm>
                <a:off x="5034224" y="1698171"/>
                <a:ext cx="1848897" cy="1095271"/>
              </a:xfrm>
              <a:custGeom>
                <a:avLst/>
                <a:gdLst>
                  <a:gd name="connsiteX0" fmla="*/ 1848897 w 1848897"/>
                  <a:gd name="connsiteY0" fmla="*/ 1055077 h 1095271"/>
                  <a:gd name="connsiteX1" fmla="*/ 1798655 w 1848897"/>
                  <a:gd name="connsiteY1" fmla="*/ 834014 h 1095271"/>
                  <a:gd name="connsiteX2" fmla="*/ 1808703 w 1848897"/>
                  <a:gd name="connsiteY2" fmla="*/ 683288 h 1095271"/>
                  <a:gd name="connsiteX3" fmla="*/ 1637881 w 1848897"/>
                  <a:gd name="connsiteY3" fmla="*/ 271306 h 1095271"/>
                  <a:gd name="connsiteX4" fmla="*/ 1637881 w 1848897"/>
                  <a:gd name="connsiteY4" fmla="*/ 0 h 1095271"/>
                  <a:gd name="connsiteX5" fmla="*/ 0 w 1848897"/>
                  <a:gd name="connsiteY5" fmla="*/ 110532 h 1095271"/>
                  <a:gd name="connsiteX6" fmla="*/ 100484 w 1848897"/>
                  <a:gd name="connsiteY6" fmla="*/ 1065126 h 1095271"/>
                  <a:gd name="connsiteX7" fmla="*/ 582805 w 1848897"/>
                  <a:gd name="connsiteY7" fmla="*/ 1014884 h 1095271"/>
                  <a:gd name="connsiteX8" fmla="*/ 884255 w 1848897"/>
                  <a:gd name="connsiteY8" fmla="*/ 1095271 h 1095271"/>
                  <a:gd name="connsiteX9" fmla="*/ 1848897 w 1848897"/>
                  <a:gd name="connsiteY9" fmla="*/ 1055077 h 109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8897" h="1095271">
                    <a:moveTo>
                      <a:pt x="1848897" y="1055077"/>
                    </a:moveTo>
                    <a:lnTo>
                      <a:pt x="1798655" y="834014"/>
                    </a:lnTo>
                    <a:lnTo>
                      <a:pt x="1808703" y="683288"/>
                    </a:lnTo>
                    <a:lnTo>
                      <a:pt x="1637881" y="271306"/>
                    </a:lnTo>
                    <a:lnTo>
                      <a:pt x="1637881" y="0"/>
                    </a:lnTo>
                    <a:lnTo>
                      <a:pt x="0" y="110532"/>
                    </a:lnTo>
                    <a:lnTo>
                      <a:pt x="100484" y="1065126"/>
                    </a:lnTo>
                    <a:lnTo>
                      <a:pt x="582805" y="1014884"/>
                    </a:lnTo>
                    <a:lnTo>
                      <a:pt x="884255" y="1095271"/>
                    </a:lnTo>
                    <a:lnTo>
                      <a:pt x="1848897" y="1055077"/>
                    </a:lnTo>
                    <a:close/>
                  </a:path>
                </a:pathLst>
              </a:custGeom>
              <a:solidFill>
                <a:srgbClr val="FF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D75B14FF-AEA3-448D-8A5E-080EE9BB7817}"/>
                  </a:ext>
                </a:extLst>
              </p:cNvPr>
              <p:cNvSpPr txBox="1"/>
              <p:nvPr/>
            </p:nvSpPr>
            <p:spPr>
              <a:xfrm>
                <a:off x="5084466" y="1786080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9</a:t>
                </a:r>
              </a:p>
            </p:txBody>
          </p:sp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E5501920-283D-4A80-B010-EC49922051BE}"/>
                </a:ext>
              </a:extLst>
            </p:cNvPr>
            <p:cNvGrpSpPr/>
            <p:nvPr/>
          </p:nvGrpSpPr>
          <p:grpSpPr>
            <a:xfrm>
              <a:off x="599644" y="1758985"/>
              <a:ext cx="2160396" cy="1758461"/>
              <a:chOff x="743578" y="1768510"/>
              <a:chExt cx="2160396" cy="1758461"/>
            </a:xfrm>
          </p:grpSpPr>
          <p:sp>
            <p:nvSpPr>
              <p:cNvPr id="217" name="Полилиния: фигура 216">
                <a:extLst>
                  <a:ext uri="{FF2B5EF4-FFF2-40B4-BE49-F238E27FC236}">
                    <a16:creationId xmlns:a16="http://schemas.microsoft.com/office/drawing/2014/main" id="{A46A0362-66E9-4AE4-8CCA-DE8E6D666159}"/>
                  </a:ext>
                </a:extLst>
              </p:cNvPr>
              <p:cNvSpPr/>
              <p:nvPr/>
            </p:nvSpPr>
            <p:spPr>
              <a:xfrm>
                <a:off x="743578" y="1768510"/>
                <a:ext cx="2160396" cy="1758461"/>
              </a:xfrm>
              <a:custGeom>
                <a:avLst/>
                <a:gdLst>
                  <a:gd name="connsiteX0" fmla="*/ 391886 w 2160396"/>
                  <a:gd name="connsiteY0" fmla="*/ 0 h 1758461"/>
                  <a:gd name="connsiteX1" fmla="*/ 341644 w 2160396"/>
                  <a:gd name="connsiteY1" fmla="*/ 160774 h 1758461"/>
                  <a:gd name="connsiteX2" fmla="*/ 251209 w 2160396"/>
                  <a:gd name="connsiteY2" fmla="*/ 331595 h 1758461"/>
                  <a:gd name="connsiteX3" fmla="*/ 271306 w 2160396"/>
                  <a:gd name="connsiteY3" fmla="*/ 562708 h 1758461"/>
                  <a:gd name="connsiteX4" fmla="*/ 221064 w 2160396"/>
                  <a:gd name="connsiteY4" fmla="*/ 703385 h 1758461"/>
                  <a:gd name="connsiteX5" fmla="*/ 190919 w 2160396"/>
                  <a:gd name="connsiteY5" fmla="*/ 914400 h 1758461"/>
                  <a:gd name="connsiteX6" fmla="*/ 180870 w 2160396"/>
                  <a:gd name="connsiteY6" fmla="*/ 1034980 h 1758461"/>
                  <a:gd name="connsiteX7" fmla="*/ 271306 w 2160396"/>
                  <a:gd name="connsiteY7" fmla="*/ 1165609 h 1758461"/>
                  <a:gd name="connsiteX8" fmla="*/ 140677 w 2160396"/>
                  <a:gd name="connsiteY8" fmla="*/ 1436914 h 1758461"/>
                  <a:gd name="connsiteX9" fmla="*/ 40193 w 2160396"/>
                  <a:gd name="connsiteY9" fmla="*/ 1537398 h 1758461"/>
                  <a:gd name="connsiteX10" fmla="*/ 0 w 2160396"/>
                  <a:gd name="connsiteY10" fmla="*/ 1758461 h 1758461"/>
                  <a:gd name="connsiteX11" fmla="*/ 1457011 w 2160396"/>
                  <a:gd name="connsiteY11" fmla="*/ 1688123 h 1758461"/>
                  <a:gd name="connsiteX12" fmla="*/ 2160396 w 2160396"/>
                  <a:gd name="connsiteY12" fmla="*/ 1095270 h 1758461"/>
                  <a:gd name="connsiteX13" fmla="*/ 2090057 w 2160396"/>
                  <a:gd name="connsiteY13" fmla="*/ 100483 h 1758461"/>
                  <a:gd name="connsiteX14" fmla="*/ 391886 w 2160396"/>
                  <a:gd name="connsiteY14" fmla="*/ 0 h 1758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60396" h="1758461">
                    <a:moveTo>
                      <a:pt x="391886" y="0"/>
                    </a:moveTo>
                    <a:lnTo>
                      <a:pt x="341644" y="160774"/>
                    </a:lnTo>
                    <a:lnTo>
                      <a:pt x="251209" y="331595"/>
                    </a:lnTo>
                    <a:lnTo>
                      <a:pt x="271306" y="562708"/>
                    </a:lnTo>
                    <a:lnTo>
                      <a:pt x="221064" y="703385"/>
                    </a:lnTo>
                    <a:lnTo>
                      <a:pt x="190919" y="914400"/>
                    </a:lnTo>
                    <a:lnTo>
                      <a:pt x="180870" y="1034980"/>
                    </a:lnTo>
                    <a:lnTo>
                      <a:pt x="271306" y="1165609"/>
                    </a:lnTo>
                    <a:lnTo>
                      <a:pt x="140677" y="1436914"/>
                    </a:lnTo>
                    <a:lnTo>
                      <a:pt x="40193" y="1537398"/>
                    </a:lnTo>
                    <a:lnTo>
                      <a:pt x="0" y="1758461"/>
                    </a:lnTo>
                    <a:lnTo>
                      <a:pt x="1457011" y="1688123"/>
                    </a:lnTo>
                    <a:lnTo>
                      <a:pt x="2160396" y="1095270"/>
                    </a:lnTo>
                    <a:lnTo>
                      <a:pt x="2090057" y="100483"/>
                    </a:lnTo>
                    <a:lnTo>
                      <a:pt x="391886" y="0"/>
                    </a:lnTo>
                    <a:close/>
                  </a:path>
                </a:pathLst>
              </a:custGeom>
              <a:solidFill>
                <a:srgbClr val="00B05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68E809A0-20DF-4BD6-A568-93E17C755672}"/>
                  </a:ext>
                </a:extLst>
              </p:cNvPr>
              <p:cNvSpPr txBox="1"/>
              <p:nvPr/>
            </p:nvSpPr>
            <p:spPr>
              <a:xfrm>
                <a:off x="1055077" y="1837502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1</a:t>
                </a:r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E523FDDA-D27C-4A6F-9959-7EE628BB1373}"/>
                </a:ext>
              </a:extLst>
            </p:cNvPr>
            <p:cNvGrpSpPr/>
            <p:nvPr/>
          </p:nvGrpSpPr>
          <p:grpSpPr>
            <a:xfrm>
              <a:off x="599016" y="2876550"/>
              <a:ext cx="2476500" cy="1076325"/>
              <a:chOff x="742950" y="2886075"/>
              <a:chExt cx="2476500" cy="1076325"/>
            </a:xfrm>
          </p:grpSpPr>
          <p:sp>
            <p:nvSpPr>
              <p:cNvPr id="215" name="Полилиния: фигура 214">
                <a:extLst>
                  <a:ext uri="{FF2B5EF4-FFF2-40B4-BE49-F238E27FC236}">
                    <a16:creationId xmlns:a16="http://schemas.microsoft.com/office/drawing/2014/main" id="{0F062066-6567-4F7E-AE4E-55DB20ED5C96}"/>
                  </a:ext>
                </a:extLst>
              </p:cNvPr>
              <p:cNvSpPr/>
              <p:nvPr/>
            </p:nvSpPr>
            <p:spPr>
              <a:xfrm>
                <a:off x="742950" y="2886075"/>
                <a:ext cx="2476500" cy="1076325"/>
              </a:xfrm>
              <a:custGeom>
                <a:avLst/>
                <a:gdLst>
                  <a:gd name="connsiteX0" fmla="*/ 0 w 2476500"/>
                  <a:gd name="connsiteY0" fmla="*/ 628650 h 1076325"/>
                  <a:gd name="connsiteX1" fmla="*/ 9525 w 2476500"/>
                  <a:gd name="connsiteY1" fmla="*/ 923925 h 1076325"/>
                  <a:gd name="connsiteX2" fmla="*/ 38100 w 2476500"/>
                  <a:gd name="connsiteY2" fmla="*/ 1076325 h 1076325"/>
                  <a:gd name="connsiteX3" fmla="*/ 1066800 w 2476500"/>
                  <a:gd name="connsiteY3" fmla="*/ 990600 h 1076325"/>
                  <a:gd name="connsiteX4" fmla="*/ 1419225 w 2476500"/>
                  <a:gd name="connsiteY4" fmla="*/ 1057275 h 1076325"/>
                  <a:gd name="connsiteX5" fmla="*/ 1724025 w 2476500"/>
                  <a:gd name="connsiteY5" fmla="*/ 952500 h 1076325"/>
                  <a:gd name="connsiteX6" fmla="*/ 2466975 w 2476500"/>
                  <a:gd name="connsiteY6" fmla="*/ 971550 h 1076325"/>
                  <a:gd name="connsiteX7" fmla="*/ 2476500 w 2476500"/>
                  <a:gd name="connsiteY7" fmla="*/ 876300 h 1076325"/>
                  <a:gd name="connsiteX8" fmla="*/ 2438400 w 2476500"/>
                  <a:gd name="connsiteY8" fmla="*/ 781050 h 1076325"/>
                  <a:gd name="connsiteX9" fmla="*/ 2390775 w 2476500"/>
                  <a:gd name="connsiteY9" fmla="*/ 0 h 1076325"/>
                  <a:gd name="connsiteX10" fmla="*/ 2152650 w 2476500"/>
                  <a:gd name="connsiteY10" fmla="*/ 9525 h 1076325"/>
                  <a:gd name="connsiteX11" fmla="*/ 1438275 w 2476500"/>
                  <a:gd name="connsiteY11" fmla="*/ 571500 h 1076325"/>
                  <a:gd name="connsiteX12" fmla="*/ 0 w 2476500"/>
                  <a:gd name="connsiteY12" fmla="*/ 62865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500" h="1076325">
                    <a:moveTo>
                      <a:pt x="0" y="628650"/>
                    </a:moveTo>
                    <a:lnTo>
                      <a:pt x="9525" y="923925"/>
                    </a:lnTo>
                    <a:lnTo>
                      <a:pt x="38100" y="1076325"/>
                    </a:lnTo>
                    <a:lnTo>
                      <a:pt x="1066800" y="990600"/>
                    </a:lnTo>
                    <a:lnTo>
                      <a:pt x="1419225" y="1057275"/>
                    </a:lnTo>
                    <a:lnTo>
                      <a:pt x="1724025" y="952500"/>
                    </a:lnTo>
                    <a:lnTo>
                      <a:pt x="2466975" y="971550"/>
                    </a:lnTo>
                    <a:lnTo>
                      <a:pt x="2476500" y="876300"/>
                    </a:lnTo>
                    <a:lnTo>
                      <a:pt x="2438400" y="781050"/>
                    </a:lnTo>
                    <a:lnTo>
                      <a:pt x="2390775" y="0"/>
                    </a:lnTo>
                    <a:lnTo>
                      <a:pt x="2152650" y="9525"/>
                    </a:lnTo>
                    <a:lnTo>
                      <a:pt x="1438275" y="571500"/>
                    </a:lnTo>
                    <a:lnTo>
                      <a:pt x="0" y="62865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17FF5781-9562-4059-9D5C-18F247DF3B2A}"/>
                  </a:ext>
                </a:extLst>
              </p:cNvPr>
              <p:cNvSpPr txBox="1"/>
              <p:nvPr/>
            </p:nvSpPr>
            <p:spPr>
              <a:xfrm>
                <a:off x="830606" y="3526971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4</a:t>
                </a:r>
              </a:p>
            </p:txBody>
          </p:sp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5BFB7016-DA1C-4778-946E-D6E05778362F}"/>
                </a:ext>
              </a:extLst>
            </p:cNvPr>
            <p:cNvGrpSpPr/>
            <p:nvPr/>
          </p:nvGrpSpPr>
          <p:grpSpPr>
            <a:xfrm>
              <a:off x="2999316" y="2771775"/>
              <a:ext cx="2028825" cy="1076325"/>
              <a:chOff x="3143250" y="2781300"/>
              <a:chExt cx="2028825" cy="1076325"/>
            </a:xfrm>
          </p:grpSpPr>
          <p:sp>
            <p:nvSpPr>
              <p:cNvPr id="213" name="Полилиния: фигура 212">
                <a:extLst>
                  <a:ext uri="{FF2B5EF4-FFF2-40B4-BE49-F238E27FC236}">
                    <a16:creationId xmlns:a16="http://schemas.microsoft.com/office/drawing/2014/main" id="{1157D2BC-5415-4233-8056-4EF71224EB76}"/>
                  </a:ext>
                </a:extLst>
              </p:cNvPr>
              <p:cNvSpPr/>
              <p:nvPr/>
            </p:nvSpPr>
            <p:spPr>
              <a:xfrm>
                <a:off x="3143250" y="2781300"/>
                <a:ext cx="2028825" cy="1076325"/>
              </a:xfrm>
              <a:custGeom>
                <a:avLst/>
                <a:gdLst>
                  <a:gd name="connsiteX0" fmla="*/ 2019300 w 2028825"/>
                  <a:gd name="connsiteY0" fmla="*/ 990600 h 1076325"/>
                  <a:gd name="connsiteX1" fmla="*/ 2028825 w 2028825"/>
                  <a:gd name="connsiteY1" fmla="*/ 762000 h 1076325"/>
                  <a:gd name="connsiteX2" fmla="*/ 2000250 w 2028825"/>
                  <a:gd name="connsiteY2" fmla="*/ 685800 h 1076325"/>
                  <a:gd name="connsiteX3" fmla="*/ 2019300 w 2028825"/>
                  <a:gd name="connsiteY3" fmla="*/ 276225 h 1076325"/>
                  <a:gd name="connsiteX4" fmla="*/ 1990725 w 2028825"/>
                  <a:gd name="connsiteY4" fmla="*/ 219075 h 1076325"/>
                  <a:gd name="connsiteX5" fmla="*/ 1990725 w 2028825"/>
                  <a:gd name="connsiteY5" fmla="*/ 0 h 1076325"/>
                  <a:gd name="connsiteX6" fmla="*/ 0 w 2028825"/>
                  <a:gd name="connsiteY6" fmla="*/ 95250 h 1076325"/>
                  <a:gd name="connsiteX7" fmla="*/ 28575 w 2028825"/>
                  <a:gd name="connsiteY7" fmla="*/ 885825 h 1076325"/>
                  <a:gd name="connsiteX8" fmla="*/ 66675 w 2028825"/>
                  <a:gd name="connsiteY8" fmla="*/ 990600 h 1076325"/>
                  <a:gd name="connsiteX9" fmla="*/ 57150 w 2028825"/>
                  <a:gd name="connsiteY9" fmla="*/ 1076325 h 1076325"/>
                  <a:gd name="connsiteX10" fmla="*/ 1838325 w 2028825"/>
                  <a:gd name="connsiteY10" fmla="*/ 962025 h 1076325"/>
                  <a:gd name="connsiteX11" fmla="*/ 2019300 w 2028825"/>
                  <a:gd name="connsiteY11" fmla="*/ 99060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8825" h="1076325">
                    <a:moveTo>
                      <a:pt x="2019300" y="990600"/>
                    </a:moveTo>
                    <a:lnTo>
                      <a:pt x="2028825" y="762000"/>
                    </a:lnTo>
                    <a:lnTo>
                      <a:pt x="2000250" y="685800"/>
                    </a:lnTo>
                    <a:lnTo>
                      <a:pt x="2019300" y="276225"/>
                    </a:lnTo>
                    <a:lnTo>
                      <a:pt x="1990725" y="219075"/>
                    </a:lnTo>
                    <a:lnTo>
                      <a:pt x="1990725" y="0"/>
                    </a:lnTo>
                    <a:lnTo>
                      <a:pt x="0" y="95250"/>
                    </a:lnTo>
                    <a:lnTo>
                      <a:pt x="28575" y="885825"/>
                    </a:lnTo>
                    <a:lnTo>
                      <a:pt x="66675" y="990600"/>
                    </a:lnTo>
                    <a:lnTo>
                      <a:pt x="57150" y="1076325"/>
                    </a:lnTo>
                    <a:lnTo>
                      <a:pt x="1838325" y="962025"/>
                    </a:lnTo>
                    <a:lnTo>
                      <a:pt x="2019300" y="99060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027A9E47-07F8-4D7B-8AEA-6214AD8B033B}"/>
                  </a:ext>
                </a:extLst>
              </p:cNvPr>
              <p:cNvSpPr txBox="1"/>
              <p:nvPr/>
            </p:nvSpPr>
            <p:spPr>
              <a:xfrm>
                <a:off x="3198596" y="286220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3</a:t>
                </a:r>
              </a:p>
            </p:txBody>
          </p:sp>
        </p:grp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9F7AC551-BF49-443C-B1D9-52444ED30D93}"/>
                </a:ext>
              </a:extLst>
            </p:cNvPr>
            <p:cNvGrpSpPr/>
            <p:nvPr/>
          </p:nvGrpSpPr>
          <p:grpSpPr>
            <a:xfrm>
              <a:off x="4980516" y="2714625"/>
              <a:ext cx="2009775" cy="1057275"/>
              <a:chOff x="5124450" y="2724150"/>
              <a:chExt cx="2009775" cy="1057275"/>
            </a:xfrm>
          </p:grpSpPr>
          <p:sp>
            <p:nvSpPr>
              <p:cNvPr id="211" name="Полилиния: фигура 210">
                <a:extLst>
                  <a:ext uri="{FF2B5EF4-FFF2-40B4-BE49-F238E27FC236}">
                    <a16:creationId xmlns:a16="http://schemas.microsoft.com/office/drawing/2014/main" id="{6905ECD2-24A5-46DF-81F7-550059FF3379}"/>
                  </a:ext>
                </a:extLst>
              </p:cNvPr>
              <p:cNvSpPr/>
              <p:nvPr/>
            </p:nvSpPr>
            <p:spPr>
              <a:xfrm>
                <a:off x="5124450" y="2724150"/>
                <a:ext cx="2009775" cy="1057275"/>
              </a:xfrm>
              <a:custGeom>
                <a:avLst/>
                <a:gdLst>
                  <a:gd name="connsiteX0" fmla="*/ 1857375 w 2009775"/>
                  <a:gd name="connsiteY0" fmla="*/ 933450 h 1057275"/>
                  <a:gd name="connsiteX1" fmla="*/ 2000250 w 2009775"/>
                  <a:gd name="connsiteY1" fmla="*/ 866775 h 1057275"/>
                  <a:gd name="connsiteX2" fmla="*/ 2009775 w 2009775"/>
                  <a:gd name="connsiteY2" fmla="*/ 704850 h 1057275"/>
                  <a:gd name="connsiteX3" fmla="*/ 1847850 w 2009775"/>
                  <a:gd name="connsiteY3" fmla="*/ 323850 h 1057275"/>
                  <a:gd name="connsiteX4" fmla="*/ 1781175 w 2009775"/>
                  <a:gd name="connsiteY4" fmla="*/ 0 h 1057275"/>
                  <a:gd name="connsiteX5" fmla="*/ 800100 w 2009775"/>
                  <a:gd name="connsiteY5" fmla="*/ 76200 h 1057275"/>
                  <a:gd name="connsiteX6" fmla="*/ 504825 w 2009775"/>
                  <a:gd name="connsiteY6" fmla="*/ 0 h 1057275"/>
                  <a:gd name="connsiteX7" fmla="*/ 0 w 2009775"/>
                  <a:gd name="connsiteY7" fmla="*/ 66675 h 1057275"/>
                  <a:gd name="connsiteX8" fmla="*/ 19050 w 2009775"/>
                  <a:gd name="connsiteY8" fmla="*/ 323850 h 1057275"/>
                  <a:gd name="connsiteX9" fmla="*/ 57150 w 2009775"/>
                  <a:gd name="connsiteY9" fmla="*/ 390525 h 1057275"/>
                  <a:gd name="connsiteX10" fmla="*/ 28575 w 2009775"/>
                  <a:gd name="connsiteY10" fmla="*/ 771525 h 1057275"/>
                  <a:gd name="connsiteX11" fmla="*/ 57150 w 2009775"/>
                  <a:gd name="connsiteY11" fmla="*/ 857250 h 1057275"/>
                  <a:gd name="connsiteX12" fmla="*/ 28575 w 2009775"/>
                  <a:gd name="connsiteY12" fmla="*/ 1028700 h 1057275"/>
                  <a:gd name="connsiteX13" fmla="*/ 266700 w 2009775"/>
                  <a:gd name="connsiteY13" fmla="*/ 1057275 h 1057275"/>
                  <a:gd name="connsiteX14" fmla="*/ 523875 w 2009775"/>
                  <a:gd name="connsiteY14" fmla="*/ 981075 h 1057275"/>
                  <a:gd name="connsiteX15" fmla="*/ 800100 w 2009775"/>
                  <a:gd name="connsiteY15" fmla="*/ 1038225 h 1057275"/>
                  <a:gd name="connsiteX16" fmla="*/ 1038225 w 2009775"/>
                  <a:gd name="connsiteY16" fmla="*/ 981075 h 1057275"/>
                  <a:gd name="connsiteX17" fmla="*/ 1857375 w 2009775"/>
                  <a:gd name="connsiteY17" fmla="*/ 93345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9775" h="1057275">
                    <a:moveTo>
                      <a:pt x="1857375" y="933450"/>
                    </a:moveTo>
                    <a:lnTo>
                      <a:pt x="2000250" y="866775"/>
                    </a:lnTo>
                    <a:lnTo>
                      <a:pt x="2009775" y="704850"/>
                    </a:lnTo>
                    <a:lnTo>
                      <a:pt x="1847850" y="323850"/>
                    </a:lnTo>
                    <a:lnTo>
                      <a:pt x="1781175" y="0"/>
                    </a:lnTo>
                    <a:lnTo>
                      <a:pt x="800100" y="76200"/>
                    </a:lnTo>
                    <a:lnTo>
                      <a:pt x="504825" y="0"/>
                    </a:lnTo>
                    <a:lnTo>
                      <a:pt x="0" y="66675"/>
                    </a:lnTo>
                    <a:lnTo>
                      <a:pt x="19050" y="323850"/>
                    </a:lnTo>
                    <a:lnTo>
                      <a:pt x="57150" y="390525"/>
                    </a:lnTo>
                    <a:lnTo>
                      <a:pt x="28575" y="771525"/>
                    </a:lnTo>
                    <a:lnTo>
                      <a:pt x="57150" y="857250"/>
                    </a:lnTo>
                    <a:lnTo>
                      <a:pt x="28575" y="1028700"/>
                    </a:lnTo>
                    <a:lnTo>
                      <a:pt x="266700" y="1057275"/>
                    </a:lnTo>
                    <a:lnTo>
                      <a:pt x="523875" y="981075"/>
                    </a:lnTo>
                    <a:lnTo>
                      <a:pt x="800100" y="1038225"/>
                    </a:lnTo>
                    <a:lnTo>
                      <a:pt x="1038225" y="981075"/>
                    </a:lnTo>
                    <a:lnTo>
                      <a:pt x="1857375" y="93345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15339882-AEBD-48C8-B8C4-03BEC1FC77B9}"/>
                  </a:ext>
                </a:extLst>
              </p:cNvPr>
              <p:cNvSpPr txBox="1"/>
              <p:nvPr/>
            </p:nvSpPr>
            <p:spPr>
              <a:xfrm>
                <a:off x="5227421" y="281205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7</a:t>
                </a:r>
              </a:p>
            </p:txBody>
          </p:sp>
        </p:grpSp>
        <p:grpSp>
          <p:nvGrpSpPr>
            <p:cNvPr id="202" name="Группа 201">
              <a:extLst>
                <a:ext uri="{FF2B5EF4-FFF2-40B4-BE49-F238E27FC236}">
                  <a16:creationId xmlns:a16="http://schemas.microsoft.com/office/drawing/2014/main" id="{C08BC194-C933-4A30-8435-71095154B50C}"/>
                </a:ext>
              </a:extLst>
            </p:cNvPr>
            <p:cNvGrpSpPr/>
            <p:nvPr/>
          </p:nvGrpSpPr>
          <p:grpSpPr>
            <a:xfrm>
              <a:off x="627591" y="3838575"/>
              <a:ext cx="2457450" cy="1143000"/>
              <a:chOff x="771525" y="3848100"/>
              <a:chExt cx="2457450" cy="1143000"/>
            </a:xfrm>
          </p:grpSpPr>
          <p:sp>
            <p:nvSpPr>
              <p:cNvPr id="209" name="Полилиния: фигура 208">
                <a:extLst>
                  <a:ext uri="{FF2B5EF4-FFF2-40B4-BE49-F238E27FC236}">
                    <a16:creationId xmlns:a16="http://schemas.microsoft.com/office/drawing/2014/main" id="{02EF5EA8-0E8C-428F-96B1-AF48486A09F7}"/>
                  </a:ext>
                </a:extLst>
              </p:cNvPr>
              <p:cNvSpPr/>
              <p:nvPr/>
            </p:nvSpPr>
            <p:spPr>
              <a:xfrm>
                <a:off x="771525" y="3848100"/>
                <a:ext cx="2457450" cy="1143000"/>
              </a:xfrm>
              <a:custGeom>
                <a:avLst/>
                <a:gdLst>
                  <a:gd name="connsiteX0" fmla="*/ 0 w 2457450"/>
                  <a:gd name="connsiteY0" fmla="*/ 142875 h 1143000"/>
                  <a:gd name="connsiteX1" fmla="*/ 19050 w 2457450"/>
                  <a:gd name="connsiteY1" fmla="*/ 561975 h 1143000"/>
                  <a:gd name="connsiteX2" fmla="*/ 95250 w 2457450"/>
                  <a:gd name="connsiteY2" fmla="*/ 695325 h 1143000"/>
                  <a:gd name="connsiteX3" fmla="*/ 47625 w 2457450"/>
                  <a:gd name="connsiteY3" fmla="*/ 847725 h 1143000"/>
                  <a:gd name="connsiteX4" fmla="*/ 38100 w 2457450"/>
                  <a:gd name="connsiteY4" fmla="*/ 1143000 h 1143000"/>
                  <a:gd name="connsiteX5" fmla="*/ 266700 w 2457450"/>
                  <a:gd name="connsiteY5" fmla="*/ 1047750 h 1143000"/>
                  <a:gd name="connsiteX6" fmla="*/ 590550 w 2457450"/>
                  <a:gd name="connsiteY6" fmla="*/ 1076325 h 1143000"/>
                  <a:gd name="connsiteX7" fmla="*/ 828675 w 2457450"/>
                  <a:gd name="connsiteY7" fmla="*/ 1143000 h 1143000"/>
                  <a:gd name="connsiteX8" fmla="*/ 1095375 w 2457450"/>
                  <a:gd name="connsiteY8" fmla="*/ 1047750 h 1143000"/>
                  <a:gd name="connsiteX9" fmla="*/ 2352675 w 2457450"/>
                  <a:gd name="connsiteY9" fmla="*/ 1019175 h 1143000"/>
                  <a:gd name="connsiteX10" fmla="*/ 2457450 w 2457450"/>
                  <a:gd name="connsiteY10" fmla="*/ 1047750 h 1143000"/>
                  <a:gd name="connsiteX11" fmla="*/ 2428875 w 2457450"/>
                  <a:gd name="connsiteY11" fmla="*/ 857250 h 1143000"/>
                  <a:gd name="connsiteX12" fmla="*/ 2428875 w 2457450"/>
                  <a:gd name="connsiteY12" fmla="*/ 0 h 1143000"/>
                  <a:gd name="connsiteX13" fmla="*/ 1685925 w 2457450"/>
                  <a:gd name="connsiteY13" fmla="*/ 0 h 1143000"/>
                  <a:gd name="connsiteX14" fmla="*/ 1390650 w 2457450"/>
                  <a:gd name="connsiteY14" fmla="*/ 114300 h 1143000"/>
                  <a:gd name="connsiteX15" fmla="*/ 1047750 w 2457450"/>
                  <a:gd name="connsiteY15" fmla="*/ 47625 h 1143000"/>
                  <a:gd name="connsiteX16" fmla="*/ 0 w 2457450"/>
                  <a:gd name="connsiteY16" fmla="*/ 14287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7450" h="1143000">
                    <a:moveTo>
                      <a:pt x="0" y="142875"/>
                    </a:moveTo>
                    <a:lnTo>
                      <a:pt x="19050" y="561975"/>
                    </a:lnTo>
                    <a:lnTo>
                      <a:pt x="95250" y="695325"/>
                    </a:lnTo>
                    <a:lnTo>
                      <a:pt x="47625" y="847725"/>
                    </a:lnTo>
                    <a:lnTo>
                      <a:pt x="38100" y="1143000"/>
                    </a:lnTo>
                    <a:lnTo>
                      <a:pt x="266700" y="1047750"/>
                    </a:lnTo>
                    <a:lnTo>
                      <a:pt x="590550" y="1076325"/>
                    </a:lnTo>
                    <a:lnTo>
                      <a:pt x="828675" y="1143000"/>
                    </a:lnTo>
                    <a:lnTo>
                      <a:pt x="1095375" y="1047750"/>
                    </a:lnTo>
                    <a:lnTo>
                      <a:pt x="2352675" y="1019175"/>
                    </a:lnTo>
                    <a:lnTo>
                      <a:pt x="2457450" y="1047750"/>
                    </a:lnTo>
                    <a:lnTo>
                      <a:pt x="2428875" y="857250"/>
                    </a:lnTo>
                    <a:lnTo>
                      <a:pt x="2428875" y="0"/>
                    </a:lnTo>
                    <a:lnTo>
                      <a:pt x="1685925" y="0"/>
                    </a:lnTo>
                    <a:lnTo>
                      <a:pt x="1390650" y="114300"/>
                    </a:lnTo>
                    <a:lnTo>
                      <a:pt x="1047750" y="47625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9B014223-85CA-46F9-B26A-94B202260591}"/>
                  </a:ext>
                </a:extLst>
              </p:cNvPr>
              <p:cNvSpPr txBox="1"/>
              <p:nvPr/>
            </p:nvSpPr>
            <p:spPr>
              <a:xfrm>
                <a:off x="833618" y="4011296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6</a:t>
                </a:r>
              </a:p>
            </p:txBody>
          </p:sp>
        </p:grpSp>
        <p:grpSp>
          <p:nvGrpSpPr>
            <p:cNvPr id="203" name="Группа 202">
              <a:extLst>
                <a:ext uri="{FF2B5EF4-FFF2-40B4-BE49-F238E27FC236}">
                  <a16:creationId xmlns:a16="http://schemas.microsoft.com/office/drawing/2014/main" id="{AC7736F1-7E08-4C66-B8D5-0E24A394C14B}"/>
                </a:ext>
              </a:extLst>
            </p:cNvPr>
            <p:cNvGrpSpPr/>
            <p:nvPr/>
          </p:nvGrpSpPr>
          <p:grpSpPr>
            <a:xfrm>
              <a:off x="3056466" y="3733800"/>
              <a:ext cx="2257425" cy="1152525"/>
              <a:chOff x="3200400" y="3743325"/>
              <a:chExt cx="2257425" cy="1152525"/>
            </a:xfrm>
          </p:grpSpPr>
          <p:sp>
            <p:nvSpPr>
              <p:cNvPr id="207" name="Полилиния: фигура 206">
                <a:extLst>
                  <a:ext uri="{FF2B5EF4-FFF2-40B4-BE49-F238E27FC236}">
                    <a16:creationId xmlns:a16="http://schemas.microsoft.com/office/drawing/2014/main" id="{75ACD76E-A8EE-41A7-B4A9-C3B92C2A786C}"/>
                  </a:ext>
                </a:extLst>
              </p:cNvPr>
              <p:cNvSpPr/>
              <p:nvPr/>
            </p:nvSpPr>
            <p:spPr>
              <a:xfrm>
                <a:off x="3200400" y="3743325"/>
                <a:ext cx="2257425" cy="1152525"/>
              </a:xfrm>
              <a:custGeom>
                <a:avLst/>
                <a:gdLst>
                  <a:gd name="connsiteX0" fmla="*/ 1724025 w 2257425"/>
                  <a:gd name="connsiteY0" fmla="*/ 1009650 h 1152525"/>
                  <a:gd name="connsiteX1" fmla="*/ 2114550 w 2257425"/>
                  <a:gd name="connsiteY1" fmla="*/ 781050 h 1152525"/>
                  <a:gd name="connsiteX2" fmla="*/ 2257425 w 2257425"/>
                  <a:gd name="connsiteY2" fmla="*/ 485775 h 1152525"/>
                  <a:gd name="connsiteX3" fmla="*/ 2200275 w 2257425"/>
                  <a:gd name="connsiteY3" fmla="*/ 38100 h 1152525"/>
                  <a:gd name="connsiteX4" fmla="*/ 1933575 w 2257425"/>
                  <a:gd name="connsiteY4" fmla="*/ 28575 h 1152525"/>
                  <a:gd name="connsiteX5" fmla="*/ 1704975 w 2257425"/>
                  <a:gd name="connsiteY5" fmla="*/ 0 h 1152525"/>
                  <a:gd name="connsiteX6" fmla="*/ 1438275 w 2257425"/>
                  <a:gd name="connsiteY6" fmla="*/ 47625 h 1152525"/>
                  <a:gd name="connsiteX7" fmla="*/ 1343025 w 2257425"/>
                  <a:gd name="connsiteY7" fmla="*/ 47625 h 1152525"/>
                  <a:gd name="connsiteX8" fmla="*/ 9525 w 2257425"/>
                  <a:gd name="connsiteY8" fmla="*/ 114300 h 1152525"/>
                  <a:gd name="connsiteX9" fmla="*/ 0 w 2257425"/>
                  <a:gd name="connsiteY9" fmla="*/ 942975 h 1152525"/>
                  <a:gd name="connsiteX10" fmla="*/ 38100 w 2257425"/>
                  <a:gd name="connsiteY10" fmla="*/ 1152525 h 1152525"/>
                  <a:gd name="connsiteX11" fmla="*/ 314325 w 2257425"/>
                  <a:gd name="connsiteY11" fmla="*/ 1076325 h 1152525"/>
                  <a:gd name="connsiteX12" fmla="*/ 619125 w 2257425"/>
                  <a:gd name="connsiteY12" fmla="*/ 1123950 h 1152525"/>
                  <a:gd name="connsiteX13" fmla="*/ 790575 w 2257425"/>
                  <a:gd name="connsiteY13" fmla="*/ 1028700 h 1152525"/>
                  <a:gd name="connsiteX14" fmla="*/ 1724025 w 2257425"/>
                  <a:gd name="connsiteY14" fmla="*/ 1009650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7425" h="1152525">
                    <a:moveTo>
                      <a:pt x="1724025" y="1009650"/>
                    </a:moveTo>
                    <a:lnTo>
                      <a:pt x="2114550" y="781050"/>
                    </a:lnTo>
                    <a:lnTo>
                      <a:pt x="2257425" y="485775"/>
                    </a:lnTo>
                    <a:lnTo>
                      <a:pt x="2200275" y="38100"/>
                    </a:lnTo>
                    <a:lnTo>
                      <a:pt x="1933575" y="28575"/>
                    </a:lnTo>
                    <a:lnTo>
                      <a:pt x="1704975" y="0"/>
                    </a:lnTo>
                    <a:lnTo>
                      <a:pt x="1438275" y="47625"/>
                    </a:lnTo>
                    <a:lnTo>
                      <a:pt x="1343025" y="47625"/>
                    </a:lnTo>
                    <a:lnTo>
                      <a:pt x="9525" y="114300"/>
                    </a:lnTo>
                    <a:lnTo>
                      <a:pt x="0" y="942975"/>
                    </a:lnTo>
                    <a:lnTo>
                      <a:pt x="38100" y="1152525"/>
                    </a:lnTo>
                    <a:lnTo>
                      <a:pt x="314325" y="1076325"/>
                    </a:lnTo>
                    <a:lnTo>
                      <a:pt x="619125" y="1123950"/>
                    </a:lnTo>
                    <a:lnTo>
                      <a:pt x="790575" y="1028700"/>
                    </a:lnTo>
                    <a:lnTo>
                      <a:pt x="1724025" y="100965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570A2B50-3799-4B35-8BAF-D20731AE1691}"/>
                  </a:ext>
                </a:extLst>
              </p:cNvPr>
              <p:cNvSpPr txBox="1"/>
              <p:nvPr/>
            </p:nvSpPr>
            <p:spPr>
              <a:xfrm>
                <a:off x="3306478" y="387828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5</a:t>
                </a:r>
              </a:p>
            </p:txBody>
          </p:sp>
        </p:grpSp>
        <p:grpSp>
          <p:nvGrpSpPr>
            <p:cNvPr id="204" name="Группа 203">
              <a:extLst>
                <a:ext uri="{FF2B5EF4-FFF2-40B4-BE49-F238E27FC236}">
                  <a16:creationId xmlns:a16="http://schemas.microsoft.com/office/drawing/2014/main" id="{BDC416BC-5BF8-45E8-B81D-F905E49A334B}"/>
                </a:ext>
              </a:extLst>
            </p:cNvPr>
            <p:cNvGrpSpPr/>
            <p:nvPr/>
          </p:nvGrpSpPr>
          <p:grpSpPr>
            <a:xfrm>
              <a:off x="4809066" y="3648075"/>
              <a:ext cx="2228850" cy="1104900"/>
              <a:chOff x="4953000" y="3657600"/>
              <a:chExt cx="2228850" cy="1104900"/>
            </a:xfrm>
          </p:grpSpPr>
          <p:sp>
            <p:nvSpPr>
              <p:cNvPr id="205" name="Полилиния: фигура 204">
                <a:extLst>
                  <a:ext uri="{FF2B5EF4-FFF2-40B4-BE49-F238E27FC236}">
                    <a16:creationId xmlns:a16="http://schemas.microsoft.com/office/drawing/2014/main" id="{778AA162-FD5E-4490-9525-7C1CCE9F363B}"/>
                  </a:ext>
                </a:extLst>
              </p:cNvPr>
              <p:cNvSpPr/>
              <p:nvPr/>
            </p:nvSpPr>
            <p:spPr>
              <a:xfrm>
                <a:off x="4953000" y="3657600"/>
                <a:ext cx="2228850" cy="1104900"/>
              </a:xfrm>
              <a:custGeom>
                <a:avLst/>
                <a:gdLst>
                  <a:gd name="connsiteX0" fmla="*/ 2076450 w 2228850"/>
                  <a:gd name="connsiteY0" fmla="*/ 0 h 1104900"/>
                  <a:gd name="connsiteX1" fmla="*/ 2076450 w 2228850"/>
                  <a:gd name="connsiteY1" fmla="*/ 0 h 1104900"/>
                  <a:gd name="connsiteX2" fmla="*/ 2076450 w 2228850"/>
                  <a:gd name="connsiteY2" fmla="*/ 180975 h 1104900"/>
                  <a:gd name="connsiteX3" fmla="*/ 2228850 w 2228850"/>
                  <a:gd name="connsiteY3" fmla="*/ 495300 h 1104900"/>
                  <a:gd name="connsiteX4" fmla="*/ 2228850 w 2228850"/>
                  <a:gd name="connsiteY4" fmla="*/ 647700 h 1104900"/>
                  <a:gd name="connsiteX5" fmla="*/ 2162175 w 2228850"/>
                  <a:gd name="connsiteY5" fmla="*/ 771525 h 1104900"/>
                  <a:gd name="connsiteX6" fmla="*/ 2028825 w 2228850"/>
                  <a:gd name="connsiteY6" fmla="*/ 1057275 h 1104900"/>
                  <a:gd name="connsiteX7" fmla="*/ 1600200 w 2228850"/>
                  <a:gd name="connsiteY7" fmla="*/ 1057275 h 1104900"/>
                  <a:gd name="connsiteX8" fmla="*/ 1485900 w 2228850"/>
                  <a:gd name="connsiteY8" fmla="*/ 1009650 h 1104900"/>
                  <a:gd name="connsiteX9" fmla="*/ 1266825 w 2228850"/>
                  <a:gd name="connsiteY9" fmla="*/ 1076325 h 1104900"/>
                  <a:gd name="connsiteX10" fmla="*/ 1162050 w 2228850"/>
                  <a:gd name="connsiteY10" fmla="*/ 1076325 h 1104900"/>
                  <a:gd name="connsiteX11" fmla="*/ 990600 w 2228850"/>
                  <a:gd name="connsiteY11" fmla="*/ 1019175 h 1104900"/>
                  <a:gd name="connsiteX12" fmla="*/ 781050 w 2228850"/>
                  <a:gd name="connsiteY12" fmla="*/ 1066800 h 1104900"/>
                  <a:gd name="connsiteX13" fmla="*/ 0 w 2228850"/>
                  <a:gd name="connsiteY13" fmla="*/ 1104900 h 1104900"/>
                  <a:gd name="connsiteX14" fmla="*/ 342900 w 2228850"/>
                  <a:gd name="connsiteY14" fmla="*/ 885825 h 1104900"/>
                  <a:gd name="connsiteX15" fmla="*/ 523875 w 2228850"/>
                  <a:gd name="connsiteY15" fmla="*/ 561975 h 1104900"/>
                  <a:gd name="connsiteX16" fmla="*/ 457200 w 2228850"/>
                  <a:gd name="connsiteY16" fmla="*/ 142875 h 1104900"/>
                  <a:gd name="connsiteX17" fmla="*/ 704850 w 2228850"/>
                  <a:gd name="connsiteY17" fmla="*/ 47625 h 1104900"/>
                  <a:gd name="connsiteX18" fmla="*/ 1000125 w 2228850"/>
                  <a:gd name="connsiteY18" fmla="*/ 114300 h 1104900"/>
                  <a:gd name="connsiteX19" fmla="*/ 1200150 w 2228850"/>
                  <a:gd name="connsiteY19" fmla="*/ 57150 h 1104900"/>
                  <a:gd name="connsiteX20" fmla="*/ 1790700 w 2228850"/>
                  <a:gd name="connsiteY20" fmla="*/ 38100 h 1104900"/>
                  <a:gd name="connsiteX21" fmla="*/ 2076450 w 2228850"/>
                  <a:gd name="connsiteY21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28850" h="1104900">
                    <a:moveTo>
                      <a:pt x="2076450" y="0"/>
                    </a:moveTo>
                    <a:lnTo>
                      <a:pt x="2076450" y="0"/>
                    </a:lnTo>
                    <a:lnTo>
                      <a:pt x="2076450" y="180975"/>
                    </a:lnTo>
                    <a:lnTo>
                      <a:pt x="2228850" y="495300"/>
                    </a:lnTo>
                    <a:lnTo>
                      <a:pt x="2228850" y="647700"/>
                    </a:lnTo>
                    <a:lnTo>
                      <a:pt x="2162175" y="771525"/>
                    </a:lnTo>
                    <a:lnTo>
                      <a:pt x="2028825" y="1057275"/>
                    </a:lnTo>
                    <a:lnTo>
                      <a:pt x="1600200" y="1057275"/>
                    </a:lnTo>
                    <a:lnTo>
                      <a:pt x="1485900" y="1009650"/>
                    </a:lnTo>
                    <a:lnTo>
                      <a:pt x="1266825" y="1076325"/>
                    </a:lnTo>
                    <a:lnTo>
                      <a:pt x="1162050" y="1076325"/>
                    </a:lnTo>
                    <a:lnTo>
                      <a:pt x="990600" y="1019175"/>
                    </a:lnTo>
                    <a:lnTo>
                      <a:pt x="781050" y="1066800"/>
                    </a:lnTo>
                    <a:lnTo>
                      <a:pt x="0" y="1104900"/>
                    </a:lnTo>
                    <a:lnTo>
                      <a:pt x="342900" y="885825"/>
                    </a:lnTo>
                    <a:lnTo>
                      <a:pt x="523875" y="561975"/>
                    </a:lnTo>
                    <a:lnTo>
                      <a:pt x="457200" y="142875"/>
                    </a:lnTo>
                    <a:lnTo>
                      <a:pt x="704850" y="47625"/>
                    </a:lnTo>
                    <a:lnTo>
                      <a:pt x="1000125" y="114300"/>
                    </a:lnTo>
                    <a:lnTo>
                      <a:pt x="1200150" y="57150"/>
                    </a:lnTo>
                    <a:lnTo>
                      <a:pt x="1790700" y="38100"/>
                    </a:lnTo>
                    <a:lnTo>
                      <a:pt x="2076450" y="0"/>
                    </a:lnTo>
                    <a:close/>
                  </a:path>
                </a:pathLst>
              </a:custGeom>
              <a:solidFill>
                <a:srgbClr val="C0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3B7F0D7-07A4-46AB-9850-932F0633FDD1}"/>
                  </a:ext>
                </a:extLst>
              </p:cNvPr>
              <p:cNvSpPr txBox="1"/>
              <p:nvPr/>
            </p:nvSpPr>
            <p:spPr>
              <a:xfrm>
                <a:off x="5540033" y="3764805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8</a:t>
                </a:r>
              </a:p>
            </p:txBody>
          </p:sp>
        </p:grp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656EF912-8FC7-469F-966F-36DB1612E057}"/>
              </a:ext>
            </a:extLst>
          </p:cNvPr>
          <p:cNvSpPr txBox="1"/>
          <p:nvPr/>
        </p:nvSpPr>
        <p:spPr>
          <a:xfrm>
            <a:off x="8182406" y="1007203"/>
            <a:ext cx="329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Критерии приоритезации: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D43DAE61-7D09-4D76-A591-A3B581835AD1}"/>
              </a:ext>
            </a:extLst>
          </p:cNvPr>
          <p:cNvSpPr txBox="1"/>
          <p:nvPr/>
        </p:nvSpPr>
        <p:spPr>
          <a:xfrm>
            <a:off x="1346755" y="1037323"/>
            <a:ext cx="550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dirty="0">
                <a:solidFill>
                  <a:srgbClr val="264463"/>
                </a:solidFill>
                <a:latin typeface="Calibri" panose="020F0502020204030204" pitchFamily="34" charset="0"/>
                <a:ea typeface="+mj-ea"/>
                <a:cs typeface="+mj-cs"/>
              </a:rPr>
              <a:t>Приоритезация секторов (блоков) месторождения</a:t>
            </a:r>
          </a:p>
        </p:txBody>
      </p:sp>
      <p:grpSp>
        <p:nvGrpSpPr>
          <p:cNvPr id="225" name="Группа 224">
            <a:extLst>
              <a:ext uri="{FF2B5EF4-FFF2-40B4-BE49-F238E27FC236}">
                <a16:creationId xmlns:a16="http://schemas.microsoft.com/office/drawing/2014/main" id="{8154A13F-CF56-4F86-A5DC-488F4ED297D6}"/>
              </a:ext>
            </a:extLst>
          </p:cNvPr>
          <p:cNvGrpSpPr/>
          <p:nvPr/>
        </p:nvGrpSpPr>
        <p:grpSpPr>
          <a:xfrm>
            <a:off x="605715" y="1696595"/>
            <a:ext cx="6438900" cy="3292929"/>
            <a:chOff x="599016" y="1688646"/>
            <a:chExt cx="6438900" cy="3292929"/>
          </a:xfrm>
        </p:grpSpPr>
        <p:grpSp>
          <p:nvGrpSpPr>
            <p:cNvPr id="226" name="Группа 225">
              <a:extLst>
                <a:ext uri="{FF2B5EF4-FFF2-40B4-BE49-F238E27FC236}">
                  <a16:creationId xmlns:a16="http://schemas.microsoft.com/office/drawing/2014/main" id="{D6FE76DF-7666-43C8-BBBD-2F06F3CCB515}"/>
                </a:ext>
              </a:extLst>
            </p:cNvPr>
            <p:cNvGrpSpPr/>
            <p:nvPr/>
          </p:nvGrpSpPr>
          <p:grpSpPr>
            <a:xfrm>
              <a:off x="2709798" y="1758985"/>
              <a:ext cx="2291024" cy="1115367"/>
              <a:chOff x="2853732" y="1768510"/>
              <a:chExt cx="2291024" cy="1115367"/>
            </a:xfrm>
          </p:grpSpPr>
          <p:sp>
            <p:nvSpPr>
              <p:cNvPr id="251" name="Полилиния: фигура 250">
                <a:extLst>
                  <a:ext uri="{FF2B5EF4-FFF2-40B4-BE49-F238E27FC236}">
                    <a16:creationId xmlns:a16="http://schemas.microsoft.com/office/drawing/2014/main" id="{7231E630-9986-4AE4-84AC-F7CAA9418563}"/>
                  </a:ext>
                </a:extLst>
              </p:cNvPr>
              <p:cNvSpPr/>
              <p:nvPr/>
            </p:nvSpPr>
            <p:spPr>
              <a:xfrm>
                <a:off x="2853732" y="1768510"/>
                <a:ext cx="2291024" cy="1115367"/>
              </a:xfrm>
              <a:custGeom>
                <a:avLst/>
                <a:gdLst>
                  <a:gd name="connsiteX0" fmla="*/ 0 w 2291024"/>
                  <a:gd name="connsiteY0" fmla="*/ 120580 h 1115367"/>
                  <a:gd name="connsiteX1" fmla="*/ 783771 w 2291024"/>
                  <a:gd name="connsiteY1" fmla="*/ 120580 h 1115367"/>
                  <a:gd name="connsiteX2" fmla="*/ 1075173 w 2291024"/>
                  <a:gd name="connsiteY2" fmla="*/ 20097 h 1115367"/>
                  <a:gd name="connsiteX3" fmla="*/ 1487156 w 2291024"/>
                  <a:gd name="connsiteY3" fmla="*/ 90435 h 1115367"/>
                  <a:gd name="connsiteX4" fmla="*/ 1959428 w 2291024"/>
                  <a:gd name="connsiteY4" fmla="*/ 0 h 1115367"/>
                  <a:gd name="connsiteX5" fmla="*/ 2190541 w 2291024"/>
                  <a:gd name="connsiteY5" fmla="*/ 20097 h 1115367"/>
                  <a:gd name="connsiteX6" fmla="*/ 2291024 w 2291024"/>
                  <a:gd name="connsiteY6" fmla="*/ 1024932 h 1115367"/>
                  <a:gd name="connsiteX7" fmla="*/ 40193 w 2291024"/>
                  <a:gd name="connsiteY7" fmla="*/ 1115367 h 1115367"/>
                  <a:gd name="connsiteX8" fmla="*/ 0 w 2291024"/>
                  <a:gd name="connsiteY8" fmla="*/ 120580 h 1115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1024" h="1115367">
                    <a:moveTo>
                      <a:pt x="0" y="120580"/>
                    </a:moveTo>
                    <a:lnTo>
                      <a:pt x="783771" y="120580"/>
                    </a:lnTo>
                    <a:lnTo>
                      <a:pt x="1075173" y="20097"/>
                    </a:lnTo>
                    <a:lnTo>
                      <a:pt x="1487156" y="90435"/>
                    </a:lnTo>
                    <a:lnTo>
                      <a:pt x="1959428" y="0"/>
                    </a:lnTo>
                    <a:lnTo>
                      <a:pt x="2190541" y="20097"/>
                    </a:lnTo>
                    <a:lnTo>
                      <a:pt x="2291024" y="1024932"/>
                    </a:lnTo>
                    <a:lnTo>
                      <a:pt x="40193" y="1115367"/>
                    </a:lnTo>
                    <a:lnTo>
                      <a:pt x="0" y="120580"/>
                    </a:lnTo>
                    <a:close/>
                  </a:path>
                </a:pathLst>
              </a:custGeom>
              <a:solidFill>
                <a:srgbClr val="00B05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539E56C9-4906-4461-8497-8FB42F1F186F}"/>
                  </a:ext>
                </a:extLst>
              </p:cNvPr>
              <p:cNvSpPr txBox="1"/>
              <p:nvPr/>
            </p:nvSpPr>
            <p:spPr>
              <a:xfrm>
                <a:off x="2864513" y="187879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1</a:t>
                </a:r>
              </a:p>
            </p:txBody>
          </p:sp>
        </p:grpSp>
        <p:grpSp>
          <p:nvGrpSpPr>
            <p:cNvPr id="227" name="Группа 226">
              <a:extLst>
                <a:ext uri="{FF2B5EF4-FFF2-40B4-BE49-F238E27FC236}">
                  <a16:creationId xmlns:a16="http://schemas.microsoft.com/office/drawing/2014/main" id="{2AFEFFC4-8F62-49BD-BD80-28F4CBEF242C}"/>
                </a:ext>
              </a:extLst>
            </p:cNvPr>
            <p:cNvGrpSpPr/>
            <p:nvPr/>
          </p:nvGrpSpPr>
          <p:grpSpPr>
            <a:xfrm>
              <a:off x="4890290" y="1688646"/>
              <a:ext cx="1848897" cy="1095271"/>
              <a:chOff x="5034224" y="1698171"/>
              <a:chExt cx="1848897" cy="1095271"/>
            </a:xfrm>
          </p:grpSpPr>
          <p:sp>
            <p:nvSpPr>
              <p:cNvPr id="249" name="Полилиния: фигура 248">
                <a:extLst>
                  <a:ext uri="{FF2B5EF4-FFF2-40B4-BE49-F238E27FC236}">
                    <a16:creationId xmlns:a16="http://schemas.microsoft.com/office/drawing/2014/main" id="{9B443DAB-663F-457A-9C9C-F154008E134D}"/>
                  </a:ext>
                </a:extLst>
              </p:cNvPr>
              <p:cNvSpPr/>
              <p:nvPr/>
            </p:nvSpPr>
            <p:spPr>
              <a:xfrm>
                <a:off x="5034224" y="1698171"/>
                <a:ext cx="1848897" cy="1095271"/>
              </a:xfrm>
              <a:custGeom>
                <a:avLst/>
                <a:gdLst>
                  <a:gd name="connsiteX0" fmla="*/ 1848897 w 1848897"/>
                  <a:gd name="connsiteY0" fmla="*/ 1055077 h 1095271"/>
                  <a:gd name="connsiteX1" fmla="*/ 1798655 w 1848897"/>
                  <a:gd name="connsiteY1" fmla="*/ 834014 h 1095271"/>
                  <a:gd name="connsiteX2" fmla="*/ 1808703 w 1848897"/>
                  <a:gd name="connsiteY2" fmla="*/ 683288 h 1095271"/>
                  <a:gd name="connsiteX3" fmla="*/ 1637881 w 1848897"/>
                  <a:gd name="connsiteY3" fmla="*/ 271306 h 1095271"/>
                  <a:gd name="connsiteX4" fmla="*/ 1637881 w 1848897"/>
                  <a:gd name="connsiteY4" fmla="*/ 0 h 1095271"/>
                  <a:gd name="connsiteX5" fmla="*/ 0 w 1848897"/>
                  <a:gd name="connsiteY5" fmla="*/ 110532 h 1095271"/>
                  <a:gd name="connsiteX6" fmla="*/ 100484 w 1848897"/>
                  <a:gd name="connsiteY6" fmla="*/ 1065126 h 1095271"/>
                  <a:gd name="connsiteX7" fmla="*/ 582805 w 1848897"/>
                  <a:gd name="connsiteY7" fmla="*/ 1014884 h 1095271"/>
                  <a:gd name="connsiteX8" fmla="*/ 884255 w 1848897"/>
                  <a:gd name="connsiteY8" fmla="*/ 1095271 h 1095271"/>
                  <a:gd name="connsiteX9" fmla="*/ 1848897 w 1848897"/>
                  <a:gd name="connsiteY9" fmla="*/ 1055077 h 109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8897" h="1095271">
                    <a:moveTo>
                      <a:pt x="1848897" y="1055077"/>
                    </a:moveTo>
                    <a:lnTo>
                      <a:pt x="1798655" y="834014"/>
                    </a:lnTo>
                    <a:lnTo>
                      <a:pt x="1808703" y="683288"/>
                    </a:lnTo>
                    <a:lnTo>
                      <a:pt x="1637881" y="271306"/>
                    </a:lnTo>
                    <a:lnTo>
                      <a:pt x="1637881" y="0"/>
                    </a:lnTo>
                    <a:lnTo>
                      <a:pt x="0" y="110532"/>
                    </a:lnTo>
                    <a:lnTo>
                      <a:pt x="100484" y="1065126"/>
                    </a:lnTo>
                    <a:lnTo>
                      <a:pt x="582805" y="1014884"/>
                    </a:lnTo>
                    <a:lnTo>
                      <a:pt x="884255" y="1095271"/>
                    </a:lnTo>
                    <a:lnTo>
                      <a:pt x="1848897" y="1055077"/>
                    </a:lnTo>
                    <a:close/>
                  </a:path>
                </a:pathLst>
              </a:custGeom>
              <a:solidFill>
                <a:srgbClr val="FF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6DE0D6E-DF75-418D-A1B9-FA14CDB24B1D}"/>
                  </a:ext>
                </a:extLst>
              </p:cNvPr>
              <p:cNvSpPr txBox="1"/>
              <p:nvPr/>
            </p:nvSpPr>
            <p:spPr>
              <a:xfrm>
                <a:off x="5084466" y="1786080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9</a:t>
                </a:r>
              </a:p>
            </p:txBody>
          </p:sp>
        </p:grpSp>
        <p:grpSp>
          <p:nvGrpSpPr>
            <p:cNvPr id="228" name="Группа 227">
              <a:extLst>
                <a:ext uri="{FF2B5EF4-FFF2-40B4-BE49-F238E27FC236}">
                  <a16:creationId xmlns:a16="http://schemas.microsoft.com/office/drawing/2014/main" id="{6825FBBA-E73A-4755-8773-330B795B3EB3}"/>
                </a:ext>
              </a:extLst>
            </p:cNvPr>
            <p:cNvGrpSpPr/>
            <p:nvPr/>
          </p:nvGrpSpPr>
          <p:grpSpPr>
            <a:xfrm>
              <a:off x="599644" y="1758985"/>
              <a:ext cx="2160396" cy="1758461"/>
              <a:chOff x="743578" y="1768510"/>
              <a:chExt cx="2160396" cy="1758461"/>
            </a:xfrm>
          </p:grpSpPr>
          <p:sp>
            <p:nvSpPr>
              <p:cNvPr id="247" name="Полилиния: фигура 246">
                <a:extLst>
                  <a:ext uri="{FF2B5EF4-FFF2-40B4-BE49-F238E27FC236}">
                    <a16:creationId xmlns:a16="http://schemas.microsoft.com/office/drawing/2014/main" id="{E58F3EF0-1FB4-4CA9-A0D8-CE46DF52485A}"/>
                  </a:ext>
                </a:extLst>
              </p:cNvPr>
              <p:cNvSpPr/>
              <p:nvPr/>
            </p:nvSpPr>
            <p:spPr>
              <a:xfrm>
                <a:off x="743578" y="1768510"/>
                <a:ext cx="2160396" cy="1758461"/>
              </a:xfrm>
              <a:custGeom>
                <a:avLst/>
                <a:gdLst>
                  <a:gd name="connsiteX0" fmla="*/ 391886 w 2160396"/>
                  <a:gd name="connsiteY0" fmla="*/ 0 h 1758461"/>
                  <a:gd name="connsiteX1" fmla="*/ 341644 w 2160396"/>
                  <a:gd name="connsiteY1" fmla="*/ 160774 h 1758461"/>
                  <a:gd name="connsiteX2" fmla="*/ 251209 w 2160396"/>
                  <a:gd name="connsiteY2" fmla="*/ 331595 h 1758461"/>
                  <a:gd name="connsiteX3" fmla="*/ 271306 w 2160396"/>
                  <a:gd name="connsiteY3" fmla="*/ 562708 h 1758461"/>
                  <a:gd name="connsiteX4" fmla="*/ 221064 w 2160396"/>
                  <a:gd name="connsiteY4" fmla="*/ 703385 h 1758461"/>
                  <a:gd name="connsiteX5" fmla="*/ 190919 w 2160396"/>
                  <a:gd name="connsiteY5" fmla="*/ 914400 h 1758461"/>
                  <a:gd name="connsiteX6" fmla="*/ 180870 w 2160396"/>
                  <a:gd name="connsiteY6" fmla="*/ 1034980 h 1758461"/>
                  <a:gd name="connsiteX7" fmla="*/ 271306 w 2160396"/>
                  <a:gd name="connsiteY7" fmla="*/ 1165609 h 1758461"/>
                  <a:gd name="connsiteX8" fmla="*/ 140677 w 2160396"/>
                  <a:gd name="connsiteY8" fmla="*/ 1436914 h 1758461"/>
                  <a:gd name="connsiteX9" fmla="*/ 40193 w 2160396"/>
                  <a:gd name="connsiteY9" fmla="*/ 1537398 h 1758461"/>
                  <a:gd name="connsiteX10" fmla="*/ 0 w 2160396"/>
                  <a:gd name="connsiteY10" fmla="*/ 1758461 h 1758461"/>
                  <a:gd name="connsiteX11" fmla="*/ 1457011 w 2160396"/>
                  <a:gd name="connsiteY11" fmla="*/ 1688123 h 1758461"/>
                  <a:gd name="connsiteX12" fmla="*/ 2160396 w 2160396"/>
                  <a:gd name="connsiteY12" fmla="*/ 1095270 h 1758461"/>
                  <a:gd name="connsiteX13" fmla="*/ 2090057 w 2160396"/>
                  <a:gd name="connsiteY13" fmla="*/ 100483 h 1758461"/>
                  <a:gd name="connsiteX14" fmla="*/ 391886 w 2160396"/>
                  <a:gd name="connsiteY14" fmla="*/ 0 h 1758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60396" h="1758461">
                    <a:moveTo>
                      <a:pt x="391886" y="0"/>
                    </a:moveTo>
                    <a:lnTo>
                      <a:pt x="341644" y="160774"/>
                    </a:lnTo>
                    <a:lnTo>
                      <a:pt x="251209" y="331595"/>
                    </a:lnTo>
                    <a:lnTo>
                      <a:pt x="271306" y="562708"/>
                    </a:lnTo>
                    <a:lnTo>
                      <a:pt x="221064" y="703385"/>
                    </a:lnTo>
                    <a:lnTo>
                      <a:pt x="190919" y="914400"/>
                    </a:lnTo>
                    <a:lnTo>
                      <a:pt x="180870" y="1034980"/>
                    </a:lnTo>
                    <a:lnTo>
                      <a:pt x="271306" y="1165609"/>
                    </a:lnTo>
                    <a:lnTo>
                      <a:pt x="140677" y="1436914"/>
                    </a:lnTo>
                    <a:lnTo>
                      <a:pt x="40193" y="1537398"/>
                    </a:lnTo>
                    <a:lnTo>
                      <a:pt x="0" y="1758461"/>
                    </a:lnTo>
                    <a:lnTo>
                      <a:pt x="1457011" y="1688123"/>
                    </a:lnTo>
                    <a:lnTo>
                      <a:pt x="2160396" y="1095270"/>
                    </a:lnTo>
                    <a:lnTo>
                      <a:pt x="2090057" y="100483"/>
                    </a:lnTo>
                    <a:lnTo>
                      <a:pt x="391886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F1C7A5F7-DBFA-4253-BA4C-735946152E7D}"/>
                  </a:ext>
                </a:extLst>
              </p:cNvPr>
              <p:cNvSpPr txBox="1"/>
              <p:nvPr/>
            </p:nvSpPr>
            <p:spPr>
              <a:xfrm>
                <a:off x="1055077" y="1837502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3</a:t>
                </a:r>
              </a:p>
            </p:txBody>
          </p:sp>
        </p:grpSp>
        <p:grpSp>
          <p:nvGrpSpPr>
            <p:cNvPr id="229" name="Группа 228">
              <a:extLst>
                <a:ext uri="{FF2B5EF4-FFF2-40B4-BE49-F238E27FC236}">
                  <a16:creationId xmlns:a16="http://schemas.microsoft.com/office/drawing/2014/main" id="{FE3B09A0-09F2-4AEA-9646-6C8EAEF2CBEB}"/>
                </a:ext>
              </a:extLst>
            </p:cNvPr>
            <p:cNvGrpSpPr/>
            <p:nvPr/>
          </p:nvGrpSpPr>
          <p:grpSpPr>
            <a:xfrm>
              <a:off x="599016" y="2876550"/>
              <a:ext cx="2476500" cy="1076325"/>
              <a:chOff x="742950" y="2886075"/>
              <a:chExt cx="2476500" cy="1076325"/>
            </a:xfrm>
          </p:grpSpPr>
          <p:sp>
            <p:nvSpPr>
              <p:cNvPr id="245" name="Полилиния: фигура 244">
                <a:extLst>
                  <a:ext uri="{FF2B5EF4-FFF2-40B4-BE49-F238E27FC236}">
                    <a16:creationId xmlns:a16="http://schemas.microsoft.com/office/drawing/2014/main" id="{41CB7129-DFFB-4F83-9423-0230596A0507}"/>
                  </a:ext>
                </a:extLst>
              </p:cNvPr>
              <p:cNvSpPr/>
              <p:nvPr/>
            </p:nvSpPr>
            <p:spPr>
              <a:xfrm>
                <a:off x="742950" y="2886075"/>
                <a:ext cx="2476500" cy="1076325"/>
              </a:xfrm>
              <a:custGeom>
                <a:avLst/>
                <a:gdLst>
                  <a:gd name="connsiteX0" fmla="*/ 0 w 2476500"/>
                  <a:gd name="connsiteY0" fmla="*/ 628650 h 1076325"/>
                  <a:gd name="connsiteX1" fmla="*/ 9525 w 2476500"/>
                  <a:gd name="connsiteY1" fmla="*/ 923925 h 1076325"/>
                  <a:gd name="connsiteX2" fmla="*/ 38100 w 2476500"/>
                  <a:gd name="connsiteY2" fmla="*/ 1076325 h 1076325"/>
                  <a:gd name="connsiteX3" fmla="*/ 1066800 w 2476500"/>
                  <a:gd name="connsiteY3" fmla="*/ 990600 h 1076325"/>
                  <a:gd name="connsiteX4" fmla="*/ 1419225 w 2476500"/>
                  <a:gd name="connsiteY4" fmla="*/ 1057275 h 1076325"/>
                  <a:gd name="connsiteX5" fmla="*/ 1724025 w 2476500"/>
                  <a:gd name="connsiteY5" fmla="*/ 952500 h 1076325"/>
                  <a:gd name="connsiteX6" fmla="*/ 2466975 w 2476500"/>
                  <a:gd name="connsiteY6" fmla="*/ 971550 h 1076325"/>
                  <a:gd name="connsiteX7" fmla="*/ 2476500 w 2476500"/>
                  <a:gd name="connsiteY7" fmla="*/ 876300 h 1076325"/>
                  <a:gd name="connsiteX8" fmla="*/ 2438400 w 2476500"/>
                  <a:gd name="connsiteY8" fmla="*/ 781050 h 1076325"/>
                  <a:gd name="connsiteX9" fmla="*/ 2390775 w 2476500"/>
                  <a:gd name="connsiteY9" fmla="*/ 0 h 1076325"/>
                  <a:gd name="connsiteX10" fmla="*/ 2152650 w 2476500"/>
                  <a:gd name="connsiteY10" fmla="*/ 9525 h 1076325"/>
                  <a:gd name="connsiteX11" fmla="*/ 1438275 w 2476500"/>
                  <a:gd name="connsiteY11" fmla="*/ 571500 h 1076325"/>
                  <a:gd name="connsiteX12" fmla="*/ 0 w 2476500"/>
                  <a:gd name="connsiteY12" fmla="*/ 62865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500" h="1076325">
                    <a:moveTo>
                      <a:pt x="0" y="628650"/>
                    </a:moveTo>
                    <a:lnTo>
                      <a:pt x="9525" y="923925"/>
                    </a:lnTo>
                    <a:lnTo>
                      <a:pt x="38100" y="1076325"/>
                    </a:lnTo>
                    <a:lnTo>
                      <a:pt x="1066800" y="990600"/>
                    </a:lnTo>
                    <a:lnTo>
                      <a:pt x="1419225" y="1057275"/>
                    </a:lnTo>
                    <a:lnTo>
                      <a:pt x="1724025" y="952500"/>
                    </a:lnTo>
                    <a:lnTo>
                      <a:pt x="2466975" y="971550"/>
                    </a:lnTo>
                    <a:lnTo>
                      <a:pt x="2476500" y="876300"/>
                    </a:lnTo>
                    <a:lnTo>
                      <a:pt x="2438400" y="781050"/>
                    </a:lnTo>
                    <a:lnTo>
                      <a:pt x="2390775" y="0"/>
                    </a:lnTo>
                    <a:lnTo>
                      <a:pt x="2152650" y="9525"/>
                    </a:lnTo>
                    <a:lnTo>
                      <a:pt x="1438275" y="571500"/>
                    </a:lnTo>
                    <a:lnTo>
                      <a:pt x="0" y="62865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CF88EB5A-6251-4EFD-8A5E-310E138EE5E0}"/>
                  </a:ext>
                </a:extLst>
              </p:cNvPr>
              <p:cNvSpPr txBox="1"/>
              <p:nvPr/>
            </p:nvSpPr>
            <p:spPr>
              <a:xfrm>
                <a:off x="830606" y="3526971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6</a:t>
                </a:r>
              </a:p>
            </p:txBody>
          </p:sp>
        </p:grpSp>
        <p:grpSp>
          <p:nvGrpSpPr>
            <p:cNvPr id="230" name="Группа 229">
              <a:extLst>
                <a:ext uri="{FF2B5EF4-FFF2-40B4-BE49-F238E27FC236}">
                  <a16:creationId xmlns:a16="http://schemas.microsoft.com/office/drawing/2014/main" id="{75DCA5A3-450B-451D-AD7D-99941509E0BE}"/>
                </a:ext>
              </a:extLst>
            </p:cNvPr>
            <p:cNvGrpSpPr/>
            <p:nvPr/>
          </p:nvGrpSpPr>
          <p:grpSpPr>
            <a:xfrm>
              <a:off x="2999316" y="2771775"/>
              <a:ext cx="2028825" cy="1076325"/>
              <a:chOff x="3143250" y="2781300"/>
              <a:chExt cx="2028825" cy="1076325"/>
            </a:xfrm>
          </p:grpSpPr>
          <p:sp>
            <p:nvSpPr>
              <p:cNvPr id="243" name="Полилиния: фигура 242">
                <a:extLst>
                  <a:ext uri="{FF2B5EF4-FFF2-40B4-BE49-F238E27FC236}">
                    <a16:creationId xmlns:a16="http://schemas.microsoft.com/office/drawing/2014/main" id="{BEC9BF84-03E9-43F6-BFE4-87908C97DA02}"/>
                  </a:ext>
                </a:extLst>
              </p:cNvPr>
              <p:cNvSpPr/>
              <p:nvPr/>
            </p:nvSpPr>
            <p:spPr>
              <a:xfrm>
                <a:off x="3143250" y="2781300"/>
                <a:ext cx="2028825" cy="1076325"/>
              </a:xfrm>
              <a:custGeom>
                <a:avLst/>
                <a:gdLst>
                  <a:gd name="connsiteX0" fmla="*/ 2019300 w 2028825"/>
                  <a:gd name="connsiteY0" fmla="*/ 990600 h 1076325"/>
                  <a:gd name="connsiteX1" fmla="*/ 2028825 w 2028825"/>
                  <a:gd name="connsiteY1" fmla="*/ 762000 h 1076325"/>
                  <a:gd name="connsiteX2" fmla="*/ 2000250 w 2028825"/>
                  <a:gd name="connsiteY2" fmla="*/ 685800 h 1076325"/>
                  <a:gd name="connsiteX3" fmla="*/ 2019300 w 2028825"/>
                  <a:gd name="connsiteY3" fmla="*/ 276225 h 1076325"/>
                  <a:gd name="connsiteX4" fmla="*/ 1990725 w 2028825"/>
                  <a:gd name="connsiteY4" fmla="*/ 219075 h 1076325"/>
                  <a:gd name="connsiteX5" fmla="*/ 1990725 w 2028825"/>
                  <a:gd name="connsiteY5" fmla="*/ 0 h 1076325"/>
                  <a:gd name="connsiteX6" fmla="*/ 0 w 2028825"/>
                  <a:gd name="connsiteY6" fmla="*/ 95250 h 1076325"/>
                  <a:gd name="connsiteX7" fmla="*/ 28575 w 2028825"/>
                  <a:gd name="connsiteY7" fmla="*/ 885825 h 1076325"/>
                  <a:gd name="connsiteX8" fmla="*/ 66675 w 2028825"/>
                  <a:gd name="connsiteY8" fmla="*/ 990600 h 1076325"/>
                  <a:gd name="connsiteX9" fmla="*/ 57150 w 2028825"/>
                  <a:gd name="connsiteY9" fmla="*/ 1076325 h 1076325"/>
                  <a:gd name="connsiteX10" fmla="*/ 1838325 w 2028825"/>
                  <a:gd name="connsiteY10" fmla="*/ 962025 h 1076325"/>
                  <a:gd name="connsiteX11" fmla="*/ 2019300 w 2028825"/>
                  <a:gd name="connsiteY11" fmla="*/ 99060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8825" h="1076325">
                    <a:moveTo>
                      <a:pt x="2019300" y="990600"/>
                    </a:moveTo>
                    <a:lnTo>
                      <a:pt x="2028825" y="762000"/>
                    </a:lnTo>
                    <a:lnTo>
                      <a:pt x="2000250" y="685800"/>
                    </a:lnTo>
                    <a:lnTo>
                      <a:pt x="2019300" y="276225"/>
                    </a:lnTo>
                    <a:lnTo>
                      <a:pt x="1990725" y="219075"/>
                    </a:lnTo>
                    <a:lnTo>
                      <a:pt x="1990725" y="0"/>
                    </a:lnTo>
                    <a:lnTo>
                      <a:pt x="0" y="95250"/>
                    </a:lnTo>
                    <a:lnTo>
                      <a:pt x="28575" y="885825"/>
                    </a:lnTo>
                    <a:lnTo>
                      <a:pt x="66675" y="990600"/>
                    </a:lnTo>
                    <a:lnTo>
                      <a:pt x="57150" y="1076325"/>
                    </a:lnTo>
                    <a:lnTo>
                      <a:pt x="1838325" y="962025"/>
                    </a:lnTo>
                    <a:lnTo>
                      <a:pt x="2019300" y="990600"/>
                    </a:lnTo>
                    <a:close/>
                  </a:path>
                </a:pathLst>
              </a:custGeom>
              <a:solidFill>
                <a:srgbClr val="33CC33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0DF8B525-BF1F-4180-A443-465683BE6E9F}"/>
                  </a:ext>
                </a:extLst>
              </p:cNvPr>
              <p:cNvSpPr txBox="1"/>
              <p:nvPr/>
            </p:nvSpPr>
            <p:spPr>
              <a:xfrm>
                <a:off x="3198596" y="286220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2</a:t>
                </a:r>
              </a:p>
            </p:txBody>
          </p:sp>
        </p:grpSp>
        <p:grpSp>
          <p:nvGrpSpPr>
            <p:cNvPr id="231" name="Группа 230">
              <a:extLst>
                <a:ext uri="{FF2B5EF4-FFF2-40B4-BE49-F238E27FC236}">
                  <a16:creationId xmlns:a16="http://schemas.microsoft.com/office/drawing/2014/main" id="{7101E267-80E5-4342-9D82-A7F02DB21297}"/>
                </a:ext>
              </a:extLst>
            </p:cNvPr>
            <p:cNvGrpSpPr/>
            <p:nvPr/>
          </p:nvGrpSpPr>
          <p:grpSpPr>
            <a:xfrm>
              <a:off x="4980516" y="2714625"/>
              <a:ext cx="2009775" cy="1057275"/>
              <a:chOff x="5124450" y="2724150"/>
              <a:chExt cx="2009775" cy="1057275"/>
            </a:xfrm>
          </p:grpSpPr>
          <p:sp>
            <p:nvSpPr>
              <p:cNvPr id="241" name="Полилиния: фигура 240">
                <a:extLst>
                  <a:ext uri="{FF2B5EF4-FFF2-40B4-BE49-F238E27FC236}">
                    <a16:creationId xmlns:a16="http://schemas.microsoft.com/office/drawing/2014/main" id="{7D137988-E005-43DC-ACF8-9E8E94D88AA9}"/>
                  </a:ext>
                </a:extLst>
              </p:cNvPr>
              <p:cNvSpPr/>
              <p:nvPr/>
            </p:nvSpPr>
            <p:spPr>
              <a:xfrm>
                <a:off x="5124450" y="2724150"/>
                <a:ext cx="2009775" cy="1057275"/>
              </a:xfrm>
              <a:custGeom>
                <a:avLst/>
                <a:gdLst>
                  <a:gd name="connsiteX0" fmla="*/ 1857375 w 2009775"/>
                  <a:gd name="connsiteY0" fmla="*/ 933450 h 1057275"/>
                  <a:gd name="connsiteX1" fmla="*/ 2000250 w 2009775"/>
                  <a:gd name="connsiteY1" fmla="*/ 866775 h 1057275"/>
                  <a:gd name="connsiteX2" fmla="*/ 2009775 w 2009775"/>
                  <a:gd name="connsiteY2" fmla="*/ 704850 h 1057275"/>
                  <a:gd name="connsiteX3" fmla="*/ 1847850 w 2009775"/>
                  <a:gd name="connsiteY3" fmla="*/ 323850 h 1057275"/>
                  <a:gd name="connsiteX4" fmla="*/ 1781175 w 2009775"/>
                  <a:gd name="connsiteY4" fmla="*/ 0 h 1057275"/>
                  <a:gd name="connsiteX5" fmla="*/ 800100 w 2009775"/>
                  <a:gd name="connsiteY5" fmla="*/ 76200 h 1057275"/>
                  <a:gd name="connsiteX6" fmla="*/ 504825 w 2009775"/>
                  <a:gd name="connsiteY6" fmla="*/ 0 h 1057275"/>
                  <a:gd name="connsiteX7" fmla="*/ 0 w 2009775"/>
                  <a:gd name="connsiteY7" fmla="*/ 66675 h 1057275"/>
                  <a:gd name="connsiteX8" fmla="*/ 19050 w 2009775"/>
                  <a:gd name="connsiteY8" fmla="*/ 323850 h 1057275"/>
                  <a:gd name="connsiteX9" fmla="*/ 57150 w 2009775"/>
                  <a:gd name="connsiteY9" fmla="*/ 390525 h 1057275"/>
                  <a:gd name="connsiteX10" fmla="*/ 28575 w 2009775"/>
                  <a:gd name="connsiteY10" fmla="*/ 771525 h 1057275"/>
                  <a:gd name="connsiteX11" fmla="*/ 57150 w 2009775"/>
                  <a:gd name="connsiteY11" fmla="*/ 857250 h 1057275"/>
                  <a:gd name="connsiteX12" fmla="*/ 28575 w 2009775"/>
                  <a:gd name="connsiteY12" fmla="*/ 1028700 h 1057275"/>
                  <a:gd name="connsiteX13" fmla="*/ 266700 w 2009775"/>
                  <a:gd name="connsiteY13" fmla="*/ 1057275 h 1057275"/>
                  <a:gd name="connsiteX14" fmla="*/ 523875 w 2009775"/>
                  <a:gd name="connsiteY14" fmla="*/ 981075 h 1057275"/>
                  <a:gd name="connsiteX15" fmla="*/ 800100 w 2009775"/>
                  <a:gd name="connsiteY15" fmla="*/ 1038225 h 1057275"/>
                  <a:gd name="connsiteX16" fmla="*/ 1038225 w 2009775"/>
                  <a:gd name="connsiteY16" fmla="*/ 981075 h 1057275"/>
                  <a:gd name="connsiteX17" fmla="*/ 1857375 w 2009775"/>
                  <a:gd name="connsiteY17" fmla="*/ 93345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9775" h="1057275">
                    <a:moveTo>
                      <a:pt x="1857375" y="933450"/>
                    </a:moveTo>
                    <a:lnTo>
                      <a:pt x="2000250" y="866775"/>
                    </a:lnTo>
                    <a:lnTo>
                      <a:pt x="2009775" y="704850"/>
                    </a:lnTo>
                    <a:lnTo>
                      <a:pt x="1847850" y="323850"/>
                    </a:lnTo>
                    <a:lnTo>
                      <a:pt x="1781175" y="0"/>
                    </a:lnTo>
                    <a:lnTo>
                      <a:pt x="800100" y="76200"/>
                    </a:lnTo>
                    <a:lnTo>
                      <a:pt x="504825" y="0"/>
                    </a:lnTo>
                    <a:lnTo>
                      <a:pt x="0" y="66675"/>
                    </a:lnTo>
                    <a:lnTo>
                      <a:pt x="19050" y="323850"/>
                    </a:lnTo>
                    <a:lnTo>
                      <a:pt x="57150" y="390525"/>
                    </a:lnTo>
                    <a:lnTo>
                      <a:pt x="28575" y="771525"/>
                    </a:lnTo>
                    <a:lnTo>
                      <a:pt x="57150" y="857250"/>
                    </a:lnTo>
                    <a:lnTo>
                      <a:pt x="28575" y="1028700"/>
                    </a:lnTo>
                    <a:lnTo>
                      <a:pt x="266700" y="1057275"/>
                    </a:lnTo>
                    <a:lnTo>
                      <a:pt x="523875" y="981075"/>
                    </a:lnTo>
                    <a:lnTo>
                      <a:pt x="800100" y="1038225"/>
                    </a:lnTo>
                    <a:lnTo>
                      <a:pt x="1038225" y="981075"/>
                    </a:lnTo>
                    <a:lnTo>
                      <a:pt x="1857375" y="93345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2EE1FC6C-1159-4599-BDCC-4E535297E659}"/>
                  </a:ext>
                </a:extLst>
              </p:cNvPr>
              <p:cNvSpPr txBox="1"/>
              <p:nvPr/>
            </p:nvSpPr>
            <p:spPr>
              <a:xfrm>
                <a:off x="5227421" y="281205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7</a:t>
                </a:r>
              </a:p>
            </p:txBody>
          </p:sp>
        </p:grpSp>
        <p:grpSp>
          <p:nvGrpSpPr>
            <p:cNvPr id="232" name="Группа 231">
              <a:extLst>
                <a:ext uri="{FF2B5EF4-FFF2-40B4-BE49-F238E27FC236}">
                  <a16:creationId xmlns:a16="http://schemas.microsoft.com/office/drawing/2014/main" id="{40DEE33A-525C-44C8-8402-8DD11234E10E}"/>
                </a:ext>
              </a:extLst>
            </p:cNvPr>
            <p:cNvGrpSpPr/>
            <p:nvPr/>
          </p:nvGrpSpPr>
          <p:grpSpPr>
            <a:xfrm>
              <a:off x="627591" y="3838575"/>
              <a:ext cx="2457450" cy="1143000"/>
              <a:chOff x="771525" y="3848100"/>
              <a:chExt cx="2457450" cy="1143000"/>
            </a:xfrm>
          </p:grpSpPr>
          <p:sp>
            <p:nvSpPr>
              <p:cNvPr id="239" name="Полилиния: фигура 238">
                <a:extLst>
                  <a:ext uri="{FF2B5EF4-FFF2-40B4-BE49-F238E27FC236}">
                    <a16:creationId xmlns:a16="http://schemas.microsoft.com/office/drawing/2014/main" id="{6AB81905-4D11-4721-A5AB-BD9088C6B408}"/>
                  </a:ext>
                </a:extLst>
              </p:cNvPr>
              <p:cNvSpPr/>
              <p:nvPr/>
            </p:nvSpPr>
            <p:spPr>
              <a:xfrm>
                <a:off x="771525" y="3848100"/>
                <a:ext cx="2457450" cy="1143000"/>
              </a:xfrm>
              <a:custGeom>
                <a:avLst/>
                <a:gdLst>
                  <a:gd name="connsiteX0" fmla="*/ 0 w 2457450"/>
                  <a:gd name="connsiteY0" fmla="*/ 142875 h 1143000"/>
                  <a:gd name="connsiteX1" fmla="*/ 19050 w 2457450"/>
                  <a:gd name="connsiteY1" fmla="*/ 561975 h 1143000"/>
                  <a:gd name="connsiteX2" fmla="*/ 95250 w 2457450"/>
                  <a:gd name="connsiteY2" fmla="*/ 695325 h 1143000"/>
                  <a:gd name="connsiteX3" fmla="*/ 47625 w 2457450"/>
                  <a:gd name="connsiteY3" fmla="*/ 847725 h 1143000"/>
                  <a:gd name="connsiteX4" fmla="*/ 38100 w 2457450"/>
                  <a:gd name="connsiteY4" fmla="*/ 1143000 h 1143000"/>
                  <a:gd name="connsiteX5" fmla="*/ 266700 w 2457450"/>
                  <a:gd name="connsiteY5" fmla="*/ 1047750 h 1143000"/>
                  <a:gd name="connsiteX6" fmla="*/ 590550 w 2457450"/>
                  <a:gd name="connsiteY6" fmla="*/ 1076325 h 1143000"/>
                  <a:gd name="connsiteX7" fmla="*/ 828675 w 2457450"/>
                  <a:gd name="connsiteY7" fmla="*/ 1143000 h 1143000"/>
                  <a:gd name="connsiteX8" fmla="*/ 1095375 w 2457450"/>
                  <a:gd name="connsiteY8" fmla="*/ 1047750 h 1143000"/>
                  <a:gd name="connsiteX9" fmla="*/ 2352675 w 2457450"/>
                  <a:gd name="connsiteY9" fmla="*/ 1019175 h 1143000"/>
                  <a:gd name="connsiteX10" fmla="*/ 2457450 w 2457450"/>
                  <a:gd name="connsiteY10" fmla="*/ 1047750 h 1143000"/>
                  <a:gd name="connsiteX11" fmla="*/ 2428875 w 2457450"/>
                  <a:gd name="connsiteY11" fmla="*/ 857250 h 1143000"/>
                  <a:gd name="connsiteX12" fmla="*/ 2428875 w 2457450"/>
                  <a:gd name="connsiteY12" fmla="*/ 0 h 1143000"/>
                  <a:gd name="connsiteX13" fmla="*/ 1685925 w 2457450"/>
                  <a:gd name="connsiteY13" fmla="*/ 0 h 1143000"/>
                  <a:gd name="connsiteX14" fmla="*/ 1390650 w 2457450"/>
                  <a:gd name="connsiteY14" fmla="*/ 114300 h 1143000"/>
                  <a:gd name="connsiteX15" fmla="*/ 1047750 w 2457450"/>
                  <a:gd name="connsiteY15" fmla="*/ 47625 h 1143000"/>
                  <a:gd name="connsiteX16" fmla="*/ 0 w 2457450"/>
                  <a:gd name="connsiteY16" fmla="*/ 14287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7450" h="1143000">
                    <a:moveTo>
                      <a:pt x="0" y="142875"/>
                    </a:moveTo>
                    <a:lnTo>
                      <a:pt x="19050" y="561975"/>
                    </a:lnTo>
                    <a:lnTo>
                      <a:pt x="95250" y="695325"/>
                    </a:lnTo>
                    <a:lnTo>
                      <a:pt x="47625" y="847725"/>
                    </a:lnTo>
                    <a:lnTo>
                      <a:pt x="38100" y="1143000"/>
                    </a:lnTo>
                    <a:lnTo>
                      <a:pt x="266700" y="1047750"/>
                    </a:lnTo>
                    <a:lnTo>
                      <a:pt x="590550" y="1076325"/>
                    </a:lnTo>
                    <a:lnTo>
                      <a:pt x="828675" y="1143000"/>
                    </a:lnTo>
                    <a:lnTo>
                      <a:pt x="1095375" y="1047750"/>
                    </a:lnTo>
                    <a:lnTo>
                      <a:pt x="2352675" y="1019175"/>
                    </a:lnTo>
                    <a:lnTo>
                      <a:pt x="2457450" y="1047750"/>
                    </a:lnTo>
                    <a:lnTo>
                      <a:pt x="2428875" y="857250"/>
                    </a:lnTo>
                    <a:lnTo>
                      <a:pt x="2428875" y="0"/>
                    </a:lnTo>
                    <a:lnTo>
                      <a:pt x="1685925" y="0"/>
                    </a:lnTo>
                    <a:lnTo>
                      <a:pt x="1390650" y="114300"/>
                    </a:lnTo>
                    <a:lnTo>
                      <a:pt x="1047750" y="47625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A30065C-8DAB-4734-AB07-D33940CEEEF8}"/>
                  </a:ext>
                </a:extLst>
              </p:cNvPr>
              <p:cNvSpPr txBox="1"/>
              <p:nvPr/>
            </p:nvSpPr>
            <p:spPr>
              <a:xfrm>
                <a:off x="833618" y="4011296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5</a:t>
                </a:r>
              </a:p>
            </p:txBody>
          </p:sp>
        </p:grpSp>
        <p:grpSp>
          <p:nvGrpSpPr>
            <p:cNvPr id="233" name="Группа 232">
              <a:extLst>
                <a:ext uri="{FF2B5EF4-FFF2-40B4-BE49-F238E27FC236}">
                  <a16:creationId xmlns:a16="http://schemas.microsoft.com/office/drawing/2014/main" id="{81F3EB70-69C6-4BDE-835E-54AAABB48E37}"/>
                </a:ext>
              </a:extLst>
            </p:cNvPr>
            <p:cNvGrpSpPr/>
            <p:nvPr/>
          </p:nvGrpSpPr>
          <p:grpSpPr>
            <a:xfrm>
              <a:off x="3056466" y="3733800"/>
              <a:ext cx="2257425" cy="1152525"/>
              <a:chOff x="3200400" y="3743325"/>
              <a:chExt cx="2257425" cy="1152525"/>
            </a:xfrm>
          </p:grpSpPr>
          <p:sp>
            <p:nvSpPr>
              <p:cNvPr id="237" name="Полилиния: фигура 236">
                <a:extLst>
                  <a:ext uri="{FF2B5EF4-FFF2-40B4-BE49-F238E27FC236}">
                    <a16:creationId xmlns:a16="http://schemas.microsoft.com/office/drawing/2014/main" id="{0CA7E667-395E-4147-AFEA-51A4DF15E554}"/>
                  </a:ext>
                </a:extLst>
              </p:cNvPr>
              <p:cNvSpPr/>
              <p:nvPr/>
            </p:nvSpPr>
            <p:spPr>
              <a:xfrm>
                <a:off x="3200400" y="3743325"/>
                <a:ext cx="2257425" cy="1152525"/>
              </a:xfrm>
              <a:custGeom>
                <a:avLst/>
                <a:gdLst>
                  <a:gd name="connsiteX0" fmla="*/ 1724025 w 2257425"/>
                  <a:gd name="connsiteY0" fmla="*/ 1009650 h 1152525"/>
                  <a:gd name="connsiteX1" fmla="*/ 2114550 w 2257425"/>
                  <a:gd name="connsiteY1" fmla="*/ 781050 h 1152525"/>
                  <a:gd name="connsiteX2" fmla="*/ 2257425 w 2257425"/>
                  <a:gd name="connsiteY2" fmla="*/ 485775 h 1152525"/>
                  <a:gd name="connsiteX3" fmla="*/ 2200275 w 2257425"/>
                  <a:gd name="connsiteY3" fmla="*/ 38100 h 1152525"/>
                  <a:gd name="connsiteX4" fmla="*/ 1933575 w 2257425"/>
                  <a:gd name="connsiteY4" fmla="*/ 28575 h 1152525"/>
                  <a:gd name="connsiteX5" fmla="*/ 1704975 w 2257425"/>
                  <a:gd name="connsiteY5" fmla="*/ 0 h 1152525"/>
                  <a:gd name="connsiteX6" fmla="*/ 1438275 w 2257425"/>
                  <a:gd name="connsiteY6" fmla="*/ 47625 h 1152525"/>
                  <a:gd name="connsiteX7" fmla="*/ 1343025 w 2257425"/>
                  <a:gd name="connsiteY7" fmla="*/ 47625 h 1152525"/>
                  <a:gd name="connsiteX8" fmla="*/ 9525 w 2257425"/>
                  <a:gd name="connsiteY8" fmla="*/ 114300 h 1152525"/>
                  <a:gd name="connsiteX9" fmla="*/ 0 w 2257425"/>
                  <a:gd name="connsiteY9" fmla="*/ 942975 h 1152525"/>
                  <a:gd name="connsiteX10" fmla="*/ 38100 w 2257425"/>
                  <a:gd name="connsiteY10" fmla="*/ 1152525 h 1152525"/>
                  <a:gd name="connsiteX11" fmla="*/ 314325 w 2257425"/>
                  <a:gd name="connsiteY11" fmla="*/ 1076325 h 1152525"/>
                  <a:gd name="connsiteX12" fmla="*/ 619125 w 2257425"/>
                  <a:gd name="connsiteY12" fmla="*/ 1123950 h 1152525"/>
                  <a:gd name="connsiteX13" fmla="*/ 790575 w 2257425"/>
                  <a:gd name="connsiteY13" fmla="*/ 1028700 h 1152525"/>
                  <a:gd name="connsiteX14" fmla="*/ 1724025 w 2257425"/>
                  <a:gd name="connsiteY14" fmla="*/ 1009650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7425" h="1152525">
                    <a:moveTo>
                      <a:pt x="1724025" y="1009650"/>
                    </a:moveTo>
                    <a:lnTo>
                      <a:pt x="2114550" y="781050"/>
                    </a:lnTo>
                    <a:lnTo>
                      <a:pt x="2257425" y="485775"/>
                    </a:lnTo>
                    <a:lnTo>
                      <a:pt x="2200275" y="38100"/>
                    </a:lnTo>
                    <a:lnTo>
                      <a:pt x="1933575" y="28575"/>
                    </a:lnTo>
                    <a:lnTo>
                      <a:pt x="1704975" y="0"/>
                    </a:lnTo>
                    <a:lnTo>
                      <a:pt x="1438275" y="47625"/>
                    </a:lnTo>
                    <a:lnTo>
                      <a:pt x="1343025" y="47625"/>
                    </a:lnTo>
                    <a:lnTo>
                      <a:pt x="9525" y="114300"/>
                    </a:lnTo>
                    <a:lnTo>
                      <a:pt x="0" y="942975"/>
                    </a:lnTo>
                    <a:lnTo>
                      <a:pt x="38100" y="1152525"/>
                    </a:lnTo>
                    <a:lnTo>
                      <a:pt x="314325" y="1076325"/>
                    </a:lnTo>
                    <a:lnTo>
                      <a:pt x="619125" y="1123950"/>
                    </a:lnTo>
                    <a:lnTo>
                      <a:pt x="790575" y="1028700"/>
                    </a:lnTo>
                    <a:lnTo>
                      <a:pt x="1724025" y="100965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C8EDBC41-CC7C-46D2-A18E-06FCFBFDFF92}"/>
                  </a:ext>
                </a:extLst>
              </p:cNvPr>
              <p:cNvSpPr txBox="1"/>
              <p:nvPr/>
            </p:nvSpPr>
            <p:spPr>
              <a:xfrm>
                <a:off x="3306478" y="387828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4</a:t>
                </a:r>
              </a:p>
            </p:txBody>
          </p:sp>
        </p:grpSp>
        <p:grpSp>
          <p:nvGrpSpPr>
            <p:cNvPr id="234" name="Группа 233">
              <a:extLst>
                <a:ext uri="{FF2B5EF4-FFF2-40B4-BE49-F238E27FC236}">
                  <a16:creationId xmlns:a16="http://schemas.microsoft.com/office/drawing/2014/main" id="{1E23F531-3FBD-4BF1-86FF-C54FAD28CF7A}"/>
                </a:ext>
              </a:extLst>
            </p:cNvPr>
            <p:cNvGrpSpPr/>
            <p:nvPr/>
          </p:nvGrpSpPr>
          <p:grpSpPr>
            <a:xfrm>
              <a:off x="4809066" y="3648075"/>
              <a:ext cx="2228850" cy="1104900"/>
              <a:chOff x="4953000" y="3657600"/>
              <a:chExt cx="2228850" cy="1104900"/>
            </a:xfrm>
          </p:grpSpPr>
          <p:sp>
            <p:nvSpPr>
              <p:cNvPr id="235" name="Полилиния: фигура 234">
                <a:extLst>
                  <a:ext uri="{FF2B5EF4-FFF2-40B4-BE49-F238E27FC236}">
                    <a16:creationId xmlns:a16="http://schemas.microsoft.com/office/drawing/2014/main" id="{A345070A-6A88-45AF-9B08-2E77EB67F2DC}"/>
                  </a:ext>
                </a:extLst>
              </p:cNvPr>
              <p:cNvSpPr/>
              <p:nvPr/>
            </p:nvSpPr>
            <p:spPr>
              <a:xfrm>
                <a:off x="4953000" y="3657600"/>
                <a:ext cx="2228850" cy="1104900"/>
              </a:xfrm>
              <a:custGeom>
                <a:avLst/>
                <a:gdLst>
                  <a:gd name="connsiteX0" fmla="*/ 2076450 w 2228850"/>
                  <a:gd name="connsiteY0" fmla="*/ 0 h 1104900"/>
                  <a:gd name="connsiteX1" fmla="*/ 2076450 w 2228850"/>
                  <a:gd name="connsiteY1" fmla="*/ 0 h 1104900"/>
                  <a:gd name="connsiteX2" fmla="*/ 2076450 w 2228850"/>
                  <a:gd name="connsiteY2" fmla="*/ 180975 h 1104900"/>
                  <a:gd name="connsiteX3" fmla="*/ 2228850 w 2228850"/>
                  <a:gd name="connsiteY3" fmla="*/ 495300 h 1104900"/>
                  <a:gd name="connsiteX4" fmla="*/ 2228850 w 2228850"/>
                  <a:gd name="connsiteY4" fmla="*/ 647700 h 1104900"/>
                  <a:gd name="connsiteX5" fmla="*/ 2162175 w 2228850"/>
                  <a:gd name="connsiteY5" fmla="*/ 771525 h 1104900"/>
                  <a:gd name="connsiteX6" fmla="*/ 2028825 w 2228850"/>
                  <a:gd name="connsiteY6" fmla="*/ 1057275 h 1104900"/>
                  <a:gd name="connsiteX7" fmla="*/ 1600200 w 2228850"/>
                  <a:gd name="connsiteY7" fmla="*/ 1057275 h 1104900"/>
                  <a:gd name="connsiteX8" fmla="*/ 1485900 w 2228850"/>
                  <a:gd name="connsiteY8" fmla="*/ 1009650 h 1104900"/>
                  <a:gd name="connsiteX9" fmla="*/ 1266825 w 2228850"/>
                  <a:gd name="connsiteY9" fmla="*/ 1076325 h 1104900"/>
                  <a:gd name="connsiteX10" fmla="*/ 1162050 w 2228850"/>
                  <a:gd name="connsiteY10" fmla="*/ 1076325 h 1104900"/>
                  <a:gd name="connsiteX11" fmla="*/ 990600 w 2228850"/>
                  <a:gd name="connsiteY11" fmla="*/ 1019175 h 1104900"/>
                  <a:gd name="connsiteX12" fmla="*/ 781050 w 2228850"/>
                  <a:gd name="connsiteY12" fmla="*/ 1066800 h 1104900"/>
                  <a:gd name="connsiteX13" fmla="*/ 0 w 2228850"/>
                  <a:gd name="connsiteY13" fmla="*/ 1104900 h 1104900"/>
                  <a:gd name="connsiteX14" fmla="*/ 342900 w 2228850"/>
                  <a:gd name="connsiteY14" fmla="*/ 885825 h 1104900"/>
                  <a:gd name="connsiteX15" fmla="*/ 523875 w 2228850"/>
                  <a:gd name="connsiteY15" fmla="*/ 561975 h 1104900"/>
                  <a:gd name="connsiteX16" fmla="*/ 457200 w 2228850"/>
                  <a:gd name="connsiteY16" fmla="*/ 142875 h 1104900"/>
                  <a:gd name="connsiteX17" fmla="*/ 704850 w 2228850"/>
                  <a:gd name="connsiteY17" fmla="*/ 47625 h 1104900"/>
                  <a:gd name="connsiteX18" fmla="*/ 1000125 w 2228850"/>
                  <a:gd name="connsiteY18" fmla="*/ 114300 h 1104900"/>
                  <a:gd name="connsiteX19" fmla="*/ 1200150 w 2228850"/>
                  <a:gd name="connsiteY19" fmla="*/ 57150 h 1104900"/>
                  <a:gd name="connsiteX20" fmla="*/ 1790700 w 2228850"/>
                  <a:gd name="connsiteY20" fmla="*/ 38100 h 1104900"/>
                  <a:gd name="connsiteX21" fmla="*/ 2076450 w 2228850"/>
                  <a:gd name="connsiteY21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28850" h="1104900">
                    <a:moveTo>
                      <a:pt x="2076450" y="0"/>
                    </a:moveTo>
                    <a:lnTo>
                      <a:pt x="2076450" y="0"/>
                    </a:lnTo>
                    <a:lnTo>
                      <a:pt x="2076450" y="180975"/>
                    </a:lnTo>
                    <a:lnTo>
                      <a:pt x="2228850" y="495300"/>
                    </a:lnTo>
                    <a:lnTo>
                      <a:pt x="2228850" y="647700"/>
                    </a:lnTo>
                    <a:lnTo>
                      <a:pt x="2162175" y="771525"/>
                    </a:lnTo>
                    <a:lnTo>
                      <a:pt x="2028825" y="1057275"/>
                    </a:lnTo>
                    <a:lnTo>
                      <a:pt x="1600200" y="1057275"/>
                    </a:lnTo>
                    <a:lnTo>
                      <a:pt x="1485900" y="1009650"/>
                    </a:lnTo>
                    <a:lnTo>
                      <a:pt x="1266825" y="1076325"/>
                    </a:lnTo>
                    <a:lnTo>
                      <a:pt x="1162050" y="1076325"/>
                    </a:lnTo>
                    <a:lnTo>
                      <a:pt x="990600" y="1019175"/>
                    </a:lnTo>
                    <a:lnTo>
                      <a:pt x="781050" y="1066800"/>
                    </a:lnTo>
                    <a:lnTo>
                      <a:pt x="0" y="1104900"/>
                    </a:lnTo>
                    <a:lnTo>
                      <a:pt x="342900" y="885825"/>
                    </a:lnTo>
                    <a:lnTo>
                      <a:pt x="523875" y="561975"/>
                    </a:lnTo>
                    <a:lnTo>
                      <a:pt x="457200" y="142875"/>
                    </a:lnTo>
                    <a:lnTo>
                      <a:pt x="704850" y="47625"/>
                    </a:lnTo>
                    <a:lnTo>
                      <a:pt x="1000125" y="114300"/>
                    </a:lnTo>
                    <a:lnTo>
                      <a:pt x="1200150" y="57150"/>
                    </a:lnTo>
                    <a:lnTo>
                      <a:pt x="1790700" y="38100"/>
                    </a:lnTo>
                    <a:lnTo>
                      <a:pt x="2076450" y="0"/>
                    </a:lnTo>
                    <a:close/>
                  </a:path>
                </a:pathLst>
              </a:custGeom>
              <a:solidFill>
                <a:srgbClr val="C0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005C0254-7CD4-44F0-AF90-18FC72E93973}"/>
                  </a:ext>
                </a:extLst>
              </p:cNvPr>
              <p:cNvSpPr txBox="1"/>
              <p:nvPr/>
            </p:nvSpPr>
            <p:spPr>
              <a:xfrm>
                <a:off x="5540033" y="3764805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253" name="Группа 252">
            <a:extLst>
              <a:ext uri="{FF2B5EF4-FFF2-40B4-BE49-F238E27FC236}">
                <a16:creationId xmlns:a16="http://schemas.microsoft.com/office/drawing/2014/main" id="{0DDFCDD3-4106-4950-A5C4-94E611E58AEC}"/>
              </a:ext>
            </a:extLst>
          </p:cNvPr>
          <p:cNvGrpSpPr/>
          <p:nvPr/>
        </p:nvGrpSpPr>
        <p:grpSpPr>
          <a:xfrm>
            <a:off x="605715" y="1688646"/>
            <a:ext cx="6438900" cy="3292929"/>
            <a:chOff x="599016" y="1688646"/>
            <a:chExt cx="6438900" cy="3292929"/>
          </a:xfrm>
        </p:grpSpPr>
        <p:grpSp>
          <p:nvGrpSpPr>
            <p:cNvPr id="254" name="Группа 253">
              <a:extLst>
                <a:ext uri="{FF2B5EF4-FFF2-40B4-BE49-F238E27FC236}">
                  <a16:creationId xmlns:a16="http://schemas.microsoft.com/office/drawing/2014/main" id="{7C3DB2BE-2285-4978-ACBB-B569FDFAD90B}"/>
                </a:ext>
              </a:extLst>
            </p:cNvPr>
            <p:cNvGrpSpPr/>
            <p:nvPr/>
          </p:nvGrpSpPr>
          <p:grpSpPr>
            <a:xfrm>
              <a:off x="2709798" y="1758985"/>
              <a:ext cx="2291024" cy="1115367"/>
              <a:chOff x="2853732" y="1768510"/>
              <a:chExt cx="2291024" cy="1115367"/>
            </a:xfrm>
          </p:grpSpPr>
          <p:sp>
            <p:nvSpPr>
              <p:cNvPr id="279" name="Полилиния: фигура 278">
                <a:extLst>
                  <a:ext uri="{FF2B5EF4-FFF2-40B4-BE49-F238E27FC236}">
                    <a16:creationId xmlns:a16="http://schemas.microsoft.com/office/drawing/2014/main" id="{36F2CE01-0420-4026-AD65-6B88688DFE34}"/>
                  </a:ext>
                </a:extLst>
              </p:cNvPr>
              <p:cNvSpPr/>
              <p:nvPr/>
            </p:nvSpPr>
            <p:spPr>
              <a:xfrm>
                <a:off x="2853732" y="1768510"/>
                <a:ext cx="2291024" cy="1115367"/>
              </a:xfrm>
              <a:custGeom>
                <a:avLst/>
                <a:gdLst>
                  <a:gd name="connsiteX0" fmla="*/ 0 w 2291024"/>
                  <a:gd name="connsiteY0" fmla="*/ 120580 h 1115367"/>
                  <a:gd name="connsiteX1" fmla="*/ 783771 w 2291024"/>
                  <a:gd name="connsiteY1" fmla="*/ 120580 h 1115367"/>
                  <a:gd name="connsiteX2" fmla="*/ 1075173 w 2291024"/>
                  <a:gd name="connsiteY2" fmla="*/ 20097 h 1115367"/>
                  <a:gd name="connsiteX3" fmla="*/ 1487156 w 2291024"/>
                  <a:gd name="connsiteY3" fmla="*/ 90435 h 1115367"/>
                  <a:gd name="connsiteX4" fmla="*/ 1959428 w 2291024"/>
                  <a:gd name="connsiteY4" fmla="*/ 0 h 1115367"/>
                  <a:gd name="connsiteX5" fmla="*/ 2190541 w 2291024"/>
                  <a:gd name="connsiteY5" fmla="*/ 20097 h 1115367"/>
                  <a:gd name="connsiteX6" fmla="*/ 2291024 w 2291024"/>
                  <a:gd name="connsiteY6" fmla="*/ 1024932 h 1115367"/>
                  <a:gd name="connsiteX7" fmla="*/ 40193 w 2291024"/>
                  <a:gd name="connsiteY7" fmla="*/ 1115367 h 1115367"/>
                  <a:gd name="connsiteX8" fmla="*/ 0 w 2291024"/>
                  <a:gd name="connsiteY8" fmla="*/ 120580 h 1115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1024" h="1115367">
                    <a:moveTo>
                      <a:pt x="0" y="120580"/>
                    </a:moveTo>
                    <a:lnTo>
                      <a:pt x="783771" y="120580"/>
                    </a:lnTo>
                    <a:lnTo>
                      <a:pt x="1075173" y="20097"/>
                    </a:lnTo>
                    <a:lnTo>
                      <a:pt x="1487156" y="90435"/>
                    </a:lnTo>
                    <a:lnTo>
                      <a:pt x="1959428" y="0"/>
                    </a:lnTo>
                    <a:lnTo>
                      <a:pt x="2190541" y="20097"/>
                    </a:lnTo>
                    <a:lnTo>
                      <a:pt x="2291024" y="1024932"/>
                    </a:lnTo>
                    <a:lnTo>
                      <a:pt x="40193" y="1115367"/>
                    </a:lnTo>
                    <a:lnTo>
                      <a:pt x="0" y="120580"/>
                    </a:lnTo>
                    <a:close/>
                  </a:path>
                </a:pathLst>
              </a:custGeom>
              <a:solidFill>
                <a:srgbClr val="00B05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A7397B8F-028E-4C2D-B0C9-FA7557E1C1CF}"/>
                  </a:ext>
                </a:extLst>
              </p:cNvPr>
              <p:cNvSpPr txBox="1"/>
              <p:nvPr/>
            </p:nvSpPr>
            <p:spPr>
              <a:xfrm>
                <a:off x="2864513" y="187879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1</a:t>
                </a:r>
              </a:p>
            </p:txBody>
          </p:sp>
        </p:grpSp>
        <p:grpSp>
          <p:nvGrpSpPr>
            <p:cNvPr id="255" name="Группа 254">
              <a:extLst>
                <a:ext uri="{FF2B5EF4-FFF2-40B4-BE49-F238E27FC236}">
                  <a16:creationId xmlns:a16="http://schemas.microsoft.com/office/drawing/2014/main" id="{612E4B40-3B78-4EDE-B17D-9437D3671F45}"/>
                </a:ext>
              </a:extLst>
            </p:cNvPr>
            <p:cNvGrpSpPr/>
            <p:nvPr/>
          </p:nvGrpSpPr>
          <p:grpSpPr>
            <a:xfrm>
              <a:off x="4890290" y="1688646"/>
              <a:ext cx="1848897" cy="1095271"/>
              <a:chOff x="5034224" y="1698171"/>
              <a:chExt cx="1848897" cy="1095271"/>
            </a:xfrm>
          </p:grpSpPr>
          <p:sp>
            <p:nvSpPr>
              <p:cNvPr id="277" name="Полилиния: фигура 276">
                <a:extLst>
                  <a:ext uri="{FF2B5EF4-FFF2-40B4-BE49-F238E27FC236}">
                    <a16:creationId xmlns:a16="http://schemas.microsoft.com/office/drawing/2014/main" id="{EFA4628C-31BD-41C5-8CF5-F510B061BE1F}"/>
                  </a:ext>
                </a:extLst>
              </p:cNvPr>
              <p:cNvSpPr/>
              <p:nvPr/>
            </p:nvSpPr>
            <p:spPr>
              <a:xfrm>
                <a:off x="5034224" y="1698171"/>
                <a:ext cx="1848897" cy="1095271"/>
              </a:xfrm>
              <a:custGeom>
                <a:avLst/>
                <a:gdLst>
                  <a:gd name="connsiteX0" fmla="*/ 1848897 w 1848897"/>
                  <a:gd name="connsiteY0" fmla="*/ 1055077 h 1095271"/>
                  <a:gd name="connsiteX1" fmla="*/ 1798655 w 1848897"/>
                  <a:gd name="connsiteY1" fmla="*/ 834014 h 1095271"/>
                  <a:gd name="connsiteX2" fmla="*/ 1808703 w 1848897"/>
                  <a:gd name="connsiteY2" fmla="*/ 683288 h 1095271"/>
                  <a:gd name="connsiteX3" fmla="*/ 1637881 w 1848897"/>
                  <a:gd name="connsiteY3" fmla="*/ 271306 h 1095271"/>
                  <a:gd name="connsiteX4" fmla="*/ 1637881 w 1848897"/>
                  <a:gd name="connsiteY4" fmla="*/ 0 h 1095271"/>
                  <a:gd name="connsiteX5" fmla="*/ 0 w 1848897"/>
                  <a:gd name="connsiteY5" fmla="*/ 110532 h 1095271"/>
                  <a:gd name="connsiteX6" fmla="*/ 100484 w 1848897"/>
                  <a:gd name="connsiteY6" fmla="*/ 1065126 h 1095271"/>
                  <a:gd name="connsiteX7" fmla="*/ 582805 w 1848897"/>
                  <a:gd name="connsiteY7" fmla="*/ 1014884 h 1095271"/>
                  <a:gd name="connsiteX8" fmla="*/ 884255 w 1848897"/>
                  <a:gd name="connsiteY8" fmla="*/ 1095271 h 1095271"/>
                  <a:gd name="connsiteX9" fmla="*/ 1848897 w 1848897"/>
                  <a:gd name="connsiteY9" fmla="*/ 1055077 h 109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8897" h="1095271">
                    <a:moveTo>
                      <a:pt x="1848897" y="1055077"/>
                    </a:moveTo>
                    <a:lnTo>
                      <a:pt x="1798655" y="834014"/>
                    </a:lnTo>
                    <a:lnTo>
                      <a:pt x="1808703" y="683288"/>
                    </a:lnTo>
                    <a:lnTo>
                      <a:pt x="1637881" y="271306"/>
                    </a:lnTo>
                    <a:lnTo>
                      <a:pt x="1637881" y="0"/>
                    </a:lnTo>
                    <a:lnTo>
                      <a:pt x="0" y="110532"/>
                    </a:lnTo>
                    <a:lnTo>
                      <a:pt x="100484" y="1065126"/>
                    </a:lnTo>
                    <a:lnTo>
                      <a:pt x="582805" y="1014884"/>
                    </a:lnTo>
                    <a:lnTo>
                      <a:pt x="884255" y="1095271"/>
                    </a:lnTo>
                    <a:lnTo>
                      <a:pt x="1848897" y="1055077"/>
                    </a:lnTo>
                    <a:close/>
                  </a:path>
                </a:pathLst>
              </a:custGeom>
              <a:solidFill>
                <a:srgbClr val="FF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211FDB7D-1CAE-4AC2-B476-2E6BA9A23010}"/>
                  </a:ext>
                </a:extLst>
              </p:cNvPr>
              <p:cNvSpPr txBox="1"/>
              <p:nvPr/>
            </p:nvSpPr>
            <p:spPr>
              <a:xfrm>
                <a:off x="5084466" y="1786080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9</a:t>
                </a:r>
              </a:p>
            </p:txBody>
          </p:sp>
        </p:grpSp>
        <p:grpSp>
          <p:nvGrpSpPr>
            <p:cNvPr id="256" name="Группа 255">
              <a:extLst>
                <a:ext uri="{FF2B5EF4-FFF2-40B4-BE49-F238E27FC236}">
                  <a16:creationId xmlns:a16="http://schemas.microsoft.com/office/drawing/2014/main" id="{DCCAF2E3-299C-4620-BFA1-E1795B180484}"/>
                </a:ext>
              </a:extLst>
            </p:cNvPr>
            <p:cNvGrpSpPr/>
            <p:nvPr/>
          </p:nvGrpSpPr>
          <p:grpSpPr>
            <a:xfrm>
              <a:off x="599644" y="1758985"/>
              <a:ext cx="2160396" cy="1758461"/>
              <a:chOff x="743578" y="1768510"/>
              <a:chExt cx="2160396" cy="1758461"/>
            </a:xfrm>
          </p:grpSpPr>
          <p:sp>
            <p:nvSpPr>
              <p:cNvPr id="275" name="Полилиния: фигура 274">
                <a:extLst>
                  <a:ext uri="{FF2B5EF4-FFF2-40B4-BE49-F238E27FC236}">
                    <a16:creationId xmlns:a16="http://schemas.microsoft.com/office/drawing/2014/main" id="{FC6EF3A3-31C4-4D1B-B982-3623A6DB945A}"/>
                  </a:ext>
                </a:extLst>
              </p:cNvPr>
              <p:cNvSpPr/>
              <p:nvPr/>
            </p:nvSpPr>
            <p:spPr>
              <a:xfrm>
                <a:off x="743578" y="1768510"/>
                <a:ext cx="2160396" cy="1758461"/>
              </a:xfrm>
              <a:custGeom>
                <a:avLst/>
                <a:gdLst>
                  <a:gd name="connsiteX0" fmla="*/ 391886 w 2160396"/>
                  <a:gd name="connsiteY0" fmla="*/ 0 h 1758461"/>
                  <a:gd name="connsiteX1" fmla="*/ 341644 w 2160396"/>
                  <a:gd name="connsiteY1" fmla="*/ 160774 h 1758461"/>
                  <a:gd name="connsiteX2" fmla="*/ 251209 w 2160396"/>
                  <a:gd name="connsiteY2" fmla="*/ 331595 h 1758461"/>
                  <a:gd name="connsiteX3" fmla="*/ 271306 w 2160396"/>
                  <a:gd name="connsiteY3" fmla="*/ 562708 h 1758461"/>
                  <a:gd name="connsiteX4" fmla="*/ 221064 w 2160396"/>
                  <a:gd name="connsiteY4" fmla="*/ 703385 h 1758461"/>
                  <a:gd name="connsiteX5" fmla="*/ 190919 w 2160396"/>
                  <a:gd name="connsiteY5" fmla="*/ 914400 h 1758461"/>
                  <a:gd name="connsiteX6" fmla="*/ 180870 w 2160396"/>
                  <a:gd name="connsiteY6" fmla="*/ 1034980 h 1758461"/>
                  <a:gd name="connsiteX7" fmla="*/ 271306 w 2160396"/>
                  <a:gd name="connsiteY7" fmla="*/ 1165609 h 1758461"/>
                  <a:gd name="connsiteX8" fmla="*/ 140677 w 2160396"/>
                  <a:gd name="connsiteY8" fmla="*/ 1436914 h 1758461"/>
                  <a:gd name="connsiteX9" fmla="*/ 40193 w 2160396"/>
                  <a:gd name="connsiteY9" fmla="*/ 1537398 h 1758461"/>
                  <a:gd name="connsiteX10" fmla="*/ 0 w 2160396"/>
                  <a:gd name="connsiteY10" fmla="*/ 1758461 h 1758461"/>
                  <a:gd name="connsiteX11" fmla="*/ 1457011 w 2160396"/>
                  <a:gd name="connsiteY11" fmla="*/ 1688123 h 1758461"/>
                  <a:gd name="connsiteX12" fmla="*/ 2160396 w 2160396"/>
                  <a:gd name="connsiteY12" fmla="*/ 1095270 h 1758461"/>
                  <a:gd name="connsiteX13" fmla="*/ 2090057 w 2160396"/>
                  <a:gd name="connsiteY13" fmla="*/ 100483 h 1758461"/>
                  <a:gd name="connsiteX14" fmla="*/ 391886 w 2160396"/>
                  <a:gd name="connsiteY14" fmla="*/ 0 h 1758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60396" h="1758461">
                    <a:moveTo>
                      <a:pt x="391886" y="0"/>
                    </a:moveTo>
                    <a:lnTo>
                      <a:pt x="341644" y="160774"/>
                    </a:lnTo>
                    <a:lnTo>
                      <a:pt x="251209" y="331595"/>
                    </a:lnTo>
                    <a:lnTo>
                      <a:pt x="271306" y="562708"/>
                    </a:lnTo>
                    <a:lnTo>
                      <a:pt x="221064" y="703385"/>
                    </a:lnTo>
                    <a:lnTo>
                      <a:pt x="190919" y="914400"/>
                    </a:lnTo>
                    <a:lnTo>
                      <a:pt x="180870" y="1034980"/>
                    </a:lnTo>
                    <a:lnTo>
                      <a:pt x="271306" y="1165609"/>
                    </a:lnTo>
                    <a:lnTo>
                      <a:pt x="140677" y="1436914"/>
                    </a:lnTo>
                    <a:lnTo>
                      <a:pt x="40193" y="1537398"/>
                    </a:lnTo>
                    <a:lnTo>
                      <a:pt x="0" y="1758461"/>
                    </a:lnTo>
                    <a:lnTo>
                      <a:pt x="1457011" y="1688123"/>
                    </a:lnTo>
                    <a:lnTo>
                      <a:pt x="2160396" y="1095270"/>
                    </a:lnTo>
                    <a:lnTo>
                      <a:pt x="2090057" y="100483"/>
                    </a:lnTo>
                    <a:lnTo>
                      <a:pt x="391886" y="0"/>
                    </a:lnTo>
                    <a:close/>
                  </a:path>
                </a:pathLst>
              </a:custGeom>
              <a:solidFill>
                <a:srgbClr val="33CC33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FA96143E-88DD-4FA9-BDD9-BFF97E98F613}"/>
                  </a:ext>
                </a:extLst>
              </p:cNvPr>
              <p:cNvSpPr txBox="1"/>
              <p:nvPr/>
            </p:nvSpPr>
            <p:spPr>
              <a:xfrm>
                <a:off x="1055077" y="1837502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2</a:t>
                </a:r>
              </a:p>
            </p:txBody>
          </p:sp>
        </p:grpSp>
        <p:grpSp>
          <p:nvGrpSpPr>
            <p:cNvPr id="257" name="Группа 256">
              <a:extLst>
                <a:ext uri="{FF2B5EF4-FFF2-40B4-BE49-F238E27FC236}">
                  <a16:creationId xmlns:a16="http://schemas.microsoft.com/office/drawing/2014/main" id="{FD1535E9-0E13-4008-97F2-64327DE399B6}"/>
                </a:ext>
              </a:extLst>
            </p:cNvPr>
            <p:cNvGrpSpPr/>
            <p:nvPr/>
          </p:nvGrpSpPr>
          <p:grpSpPr>
            <a:xfrm>
              <a:off x="599016" y="2876550"/>
              <a:ext cx="2476500" cy="1076325"/>
              <a:chOff x="742950" y="2886075"/>
              <a:chExt cx="2476500" cy="1076325"/>
            </a:xfrm>
          </p:grpSpPr>
          <p:sp>
            <p:nvSpPr>
              <p:cNvPr id="273" name="Полилиния: фигура 272">
                <a:extLst>
                  <a:ext uri="{FF2B5EF4-FFF2-40B4-BE49-F238E27FC236}">
                    <a16:creationId xmlns:a16="http://schemas.microsoft.com/office/drawing/2014/main" id="{0EAB6C55-4E2F-41F1-A4B4-EAAD687BB545}"/>
                  </a:ext>
                </a:extLst>
              </p:cNvPr>
              <p:cNvSpPr/>
              <p:nvPr/>
            </p:nvSpPr>
            <p:spPr>
              <a:xfrm>
                <a:off x="742950" y="2886075"/>
                <a:ext cx="2476500" cy="1076325"/>
              </a:xfrm>
              <a:custGeom>
                <a:avLst/>
                <a:gdLst>
                  <a:gd name="connsiteX0" fmla="*/ 0 w 2476500"/>
                  <a:gd name="connsiteY0" fmla="*/ 628650 h 1076325"/>
                  <a:gd name="connsiteX1" fmla="*/ 9525 w 2476500"/>
                  <a:gd name="connsiteY1" fmla="*/ 923925 h 1076325"/>
                  <a:gd name="connsiteX2" fmla="*/ 38100 w 2476500"/>
                  <a:gd name="connsiteY2" fmla="*/ 1076325 h 1076325"/>
                  <a:gd name="connsiteX3" fmla="*/ 1066800 w 2476500"/>
                  <a:gd name="connsiteY3" fmla="*/ 990600 h 1076325"/>
                  <a:gd name="connsiteX4" fmla="*/ 1419225 w 2476500"/>
                  <a:gd name="connsiteY4" fmla="*/ 1057275 h 1076325"/>
                  <a:gd name="connsiteX5" fmla="*/ 1724025 w 2476500"/>
                  <a:gd name="connsiteY5" fmla="*/ 952500 h 1076325"/>
                  <a:gd name="connsiteX6" fmla="*/ 2466975 w 2476500"/>
                  <a:gd name="connsiteY6" fmla="*/ 971550 h 1076325"/>
                  <a:gd name="connsiteX7" fmla="*/ 2476500 w 2476500"/>
                  <a:gd name="connsiteY7" fmla="*/ 876300 h 1076325"/>
                  <a:gd name="connsiteX8" fmla="*/ 2438400 w 2476500"/>
                  <a:gd name="connsiteY8" fmla="*/ 781050 h 1076325"/>
                  <a:gd name="connsiteX9" fmla="*/ 2390775 w 2476500"/>
                  <a:gd name="connsiteY9" fmla="*/ 0 h 1076325"/>
                  <a:gd name="connsiteX10" fmla="*/ 2152650 w 2476500"/>
                  <a:gd name="connsiteY10" fmla="*/ 9525 h 1076325"/>
                  <a:gd name="connsiteX11" fmla="*/ 1438275 w 2476500"/>
                  <a:gd name="connsiteY11" fmla="*/ 571500 h 1076325"/>
                  <a:gd name="connsiteX12" fmla="*/ 0 w 2476500"/>
                  <a:gd name="connsiteY12" fmla="*/ 62865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500" h="1076325">
                    <a:moveTo>
                      <a:pt x="0" y="628650"/>
                    </a:moveTo>
                    <a:lnTo>
                      <a:pt x="9525" y="923925"/>
                    </a:lnTo>
                    <a:lnTo>
                      <a:pt x="38100" y="1076325"/>
                    </a:lnTo>
                    <a:lnTo>
                      <a:pt x="1066800" y="990600"/>
                    </a:lnTo>
                    <a:lnTo>
                      <a:pt x="1419225" y="1057275"/>
                    </a:lnTo>
                    <a:lnTo>
                      <a:pt x="1724025" y="952500"/>
                    </a:lnTo>
                    <a:lnTo>
                      <a:pt x="2466975" y="971550"/>
                    </a:lnTo>
                    <a:lnTo>
                      <a:pt x="2476500" y="876300"/>
                    </a:lnTo>
                    <a:lnTo>
                      <a:pt x="2438400" y="781050"/>
                    </a:lnTo>
                    <a:lnTo>
                      <a:pt x="2390775" y="0"/>
                    </a:lnTo>
                    <a:lnTo>
                      <a:pt x="2152650" y="9525"/>
                    </a:lnTo>
                    <a:lnTo>
                      <a:pt x="1438275" y="571500"/>
                    </a:lnTo>
                    <a:lnTo>
                      <a:pt x="0" y="62865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279E51D6-47E5-4147-99E3-8D2E8653A3CA}"/>
                  </a:ext>
                </a:extLst>
              </p:cNvPr>
              <p:cNvSpPr txBox="1"/>
              <p:nvPr/>
            </p:nvSpPr>
            <p:spPr>
              <a:xfrm>
                <a:off x="830606" y="3526971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6</a:t>
                </a:r>
              </a:p>
            </p:txBody>
          </p:sp>
        </p:grpSp>
        <p:grpSp>
          <p:nvGrpSpPr>
            <p:cNvPr id="258" name="Группа 257">
              <a:extLst>
                <a:ext uri="{FF2B5EF4-FFF2-40B4-BE49-F238E27FC236}">
                  <a16:creationId xmlns:a16="http://schemas.microsoft.com/office/drawing/2014/main" id="{535C55F9-F9FF-430B-A896-9C2E86C49CF4}"/>
                </a:ext>
              </a:extLst>
            </p:cNvPr>
            <p:cNvGrpSpPr/>
            <p:nvPr/>
          </p:nvGrpSpPr>
          <p:grpSpPr>
            <a:xfrm>
              <a:off x="2999316" y="2771775"/>
              <a:ext cx="2028825" cy="1076325"/>
              <a:chOff x="3143250" y="2781300"/>
              <a:chExt cx="2028825" cy="1076325"/>
            </a:xfrm>
          </p:grpSpPr>
          <p:sp>
            <p:nvSpPr>
              <p:cNvPr id="271" name="Полилиния: фигура 270">
                <a:extLst>
                  <a:ext uri="{FF2B5EF4-FFF2-40B4-BE49-F238E27FC236}">
                    <a16:creationId xmlns:a16="http://schemas.microsoft.com/office/drawing/2014/main" id="{A375C56B-8E29-4C1D-BE8C-F756D88197FF}"/>
                  </a:ext>
                </a:extLst>
              </p:cNvPr>
              <p:cNvSpPr/>
              <p:nvPr/>
            </p:nvSpPr>
            <p:spPr>
              <a:xfrm>
                <a:off x="3143250" y="2781300"/>
                <a:ext cx="2028825" cy="1076325"/>
              </a:xfrm>
              <a:custGeom>
                <a:avLst/>
                <a:gdLst>
                  <a:gd name="connsiteX0" fmla="*/ 2019300 w 2028825"/>
                  <a:gd name="connsiteY0" fmla="*/ 990600 h 1076325"/>
                  <a:gd name="connsiteX1" fmla="*/ 2028825 w 2028825"/>
                  <a:gd name="connsiteY1" fmla="*/ 762000 h 1076325"/>
                  <a:gd name="connsiteX2" fmla="*/ 2000250 w 2028825"/>
                  <a:gd name="connsiteY2" fmla="*/ 685800 h 1076325"/>
                  <a:gd name="connsiteX3" fmla="*/ 2019300 w 2028825"/>
                  <a:gd name="connsiteY3" fmla="*/ 276225 h 1076325"/>
                  <a:gd name="connsiteX4" fmla="*/ 1990725 w 2028825"/>
                  <a:gd name="connsiteY4" fmla="*/ 219075 h 1076325"/>
                  <a:gd name="connsiteX5" fmla="*/ 1990725 w 2028825"/>
                  <a:gd name="connsiteY5" fmla="*/ 0 h 1076325"/>
                  <a:gd name="connsiteX6" fmla="*/ 0 w 2028825"/>
                  <a:gd name="connsiteY6" fmla="*/ 95250 h 1076325"/>
                  <a:gd name="connsiteX7" fmla="*/ 28575 w 2028825"/>
                  <a:gd name="connsiteY7" fmla="*/ 885825 h 1076325"/>
                  <a:gd name="connsiteX8" fmla="*/ 66675 w 2028825"/>
                  <a:gd name="connsiteY8" fmla="*/ 990600 h 1076325"/>
                  <a:gd name="connsiteX9" fmla="*/ 57150 w 2028825"/>
                  <a:gd name="connsiteY9" fmla="*/ 1076325 h 1076325"/>
                  <a:gd name="connsiteX10" fmla="*/ 1838325 w 2028825"/>
                  <a:gd name="connsiteY10" fmla="*/ 962025 h 1076325"/>
                  <a:gd name="connsiteX11" fmla="*/ 2019300 w 2028825"/>
                  <a:gd name="connsiteY11" fmla="*/ 99060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8825" h="1076325">
                    <a:moveTo>
                      <a:pt x="2019300" y="990600"/>
                    </a:moveTo>
                    <a:lnTo>
                      <a:pt x="2028825" y="762000"/>
                    </a:lnTo>
                    <a:lnTo>
                      <a:pt x="2000250" y="685800"/>
                    </a:lnTo>
                    <a:lnTo>
                      <a:pt x="2019300" y="276225"/>
                    </a:lnTo>
                    <a:lnTo>
                      <a:pt x="1990725" y="219075"/>
                    </a:lnTo>
                    <a:lnTo>
                      <a:pt x="1990725" y="0"/>
                    </a:lnTo>
                    <a:lnTo>
                      <a:pt x="0" y="95250"/>
                    </a:lnTo>
                    <a:lnTo>
                      <a:pt x="28575" y="885825"/>
                    </a:lnTo>
                    <a:lnTo>
                      <a:pt x="66675" y="990600"/>
                    </a:lnTo>
                    <a:lnTo>
                      <a:pt x="57150" y="1076325"/>
                    </a:lnTo>
                    <a:lnTo>
                      <a:pt x="1838325" y="962025"/>
                    </a:lnTo>
                    <a:lnTo>
                      <a:pt x="2019300" y="990600"/>
                    </a:lnTo>
                    <a:close/>
                  </a:path>
                </a:pathLst>
              </a:custGeom>
              <a:solidFill>
                <a:srgbClr val="92D05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4D4CCBC2-9FF9-4217-AF27-C7B87D8EA828}"/>
                  </a:ext>
                </a:extLst>
              </p:cNvPr>
              <p:cNvSpPr txBox="1"/>
              <p:nvPr/>
            </p:nvSpPr>
            <p:spPr>
              <a:xfrm>
                <a:off x="3198596" y="286220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3</a:t>
                </a:r>
              </a:p>
            </p:txBody>
          </p:sp>
        </p:grpSp>
        <p:grpSp>
          <p:nvGrpSpPr>
            <p:cNvPr id="259" name="Группа 258">
              <a:extLst>
                <a:ext uri="{FF2B5EF4-FFF2-40B4-BE49-F238E27FC236}">
                  <a16:creationId xmlns:a16="http://schemas.microsoft.com/office/drawing/2014/main" id="{B0B7F96B-7D73-4734-9C67-A10B114EFA3A}"/>
                </a:ext>
              </a:extLst>
            </p:cNvPr>
            <p:cNvGrpSpPr/>
            <p:nvPr/>
          </p:nvGrpSpPr>
          <p:grpSpPr>
            <a:xfrm>
              <a:off x="4980516" y="2714625"/>
              <a:ext cx="2009775" cy="1057275"/>
              <a:chOff x="5124450" y="2724150"/>
              <a:chExt cx="2009775" cy="1057275"/>
            </a:xfrm>
          </p:grpSpPr>
          <p:sp>
            <p:nvSpPr>
              <p:cNvPr id="269" name="Полилиния: фигура 268">
                <a:extLst>
                  <a:ext uri="{FF2B5EF4-FFF2-40B4-BE49-F238E27FC236}">
                    <a16:creationId xmlns:a16="http://schemas.microsoft.com/office/drawing/2014/main" id="{AB71A76E-02F2-4793-A85C-43CA4AE2F268}"/>
                  </a:ext>
                </a:extLst>
              </p:cNvPr>
              <p:cNvSpPr/>
              <p:nvPr/>
            </p:nvSpPr>
            <p:spPr>
              <a:xfrm>
                <a:off x="5124450" y="2724150"/>
                <a:ext cx="2009775" cy="1057275"/>
              </a:xfrm>
              <a:custGeom>
                <a:avLst/>
                <a:gdLst>
                  <a:gd name="connsiteX0" fmla="*/ 1857375 w 2009775"/>
                  <a:gd name="connsiteY0" fmla="*/ 933450 h 1057275"/>
                  <a:gd name="connsiteX1" fmla="*/ 2000250 w 2009775"/>
                  <a:gd name="connsiteY1" fmla="*/ 866775 h 1057275"/>
                  <a:gd name="connsiteX2" fmla="*/ 2009775 w 2009775"/>
                  <a:gd name="connsiteY2" fmla="*/ 704850 h 1057275"/>
                  <a:gd name="connsiteX3" fmla="*/ 1847850 w 2009775"/>
                  <a:gd name="connsiteY3" fmla="*/ 323850 h 1057275"/>
                  <a:gd name="connsiteX4" fmla="*/ 1781175 w 2009775"/>
                  <a:gd name="connsiteY4" fmla="*/ 0 h 1057275"/>
                  <a:gd name="connsiteX5" fmla="*/ 800100 w 2009775"/>
                  <a:gd name="connsiteY5" fmla="*/ 76200 h 1057275"/>
                  <a:gd name="connsiteX6" fmla="*/ 504825 w 2009775"/>
                  <a:gd name="connsiteY6" fmla="*/ 0 h 1057275"/>
                  <a:gd name="connsiteX7" fmla="*/ 0 w 2009775"/>
                  <a:gd name="connsiteY7" fmla="*/ 66675 h 1057275"/>
                  <a:gd name="connsiteX8" fmla="*/ 19050 w 2009775"/>
                  <a:gd name="connsiteY8" fmla="*/ 323850 h 1057275"/>
                  <a:gd name="connsiteX9" fmla="*/ 57150 w 2009775"/>
                  <a:gd name="connsiteY9" fmla="*/ 390525 h 1057275"/>
                  <a:gd name="connsiteX10" fmla="*/ 28575 w 2009775"/>
                  <a:gd name="connsiteY10" fmla="*/ 771525 h 1057275"/>
                  <a:gd name="connsiteX11" fmla="*/ 57150 w 2009775"/>
                  <a:gd name="connsiteY11" fmla="*/ 857250 h 1057275"/>
                  <a:gd name="connsiteX12" fmla="*/ 28575 w 2009775"/>
                  <a:gd name="connsiteY12" fmla="*/ 1028700 h 1057275"/>
                  <a:gd name="connsiteX13" fmla="*/ 266700 w 2009775"/>
                  <a:gd name="connsiteY13" fmla="*/ 1057275 h 1057275"/>
                  <a:gd name="connsiteX14" fmla="*/ 523875 w 2009775"/>
                  <a:gd name="connsiteY14" fmla="*/ 981075 h 1057275"/>
                  <a:gd name="connsiteX15" fmla="*/ 800100 w 2009775"/>
                  <a:gd name="connsiteY15" fmla="*/ 1038225 h 1057275"/>
                  <a:gd name="connsiteX16" fmla="*/ 1038225 w 2009775"/>
                  <a:gd name="connsiteY16" fmla="*/ 981075 h 1057275"/>
                  <a:gd name="connsiteX17" fmla="*/ 1857375 w 2009775"/>
                  <a:gd name="connsiteY17" fmla="*/ 93345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9775" h="1057275">
                    <a:moveTo>
                      <a:pt x="1857375" y="933450"/>
                    </a:moveTo>
                    <a:lnTo>
                      <a:pt x="2000250" y="866775"/>
                    </a:lnTo>
                    <a:lnTo>
                      <a:pt x="2009775" y="704850"/>
                    </a:lnTo>
                    <a:lnTo>
                      <a:pt x="1847850" y="323850"/>
                    </a:lnTo>
                    <a:lnTo>
                      <a:pt x="1781175" y="0"/>
                    </a:lnTo>
                    <a:lnTo>
                      <a:pt x="800100" y="76200"/>
                    </a:lnTo>
                    <a:lnTo>
                      <a:pt x="504825" y="0"/>
                    </a:lnTo>
                    <a:lnTo>
                      <a:pt x="0" y="66675"/>
                    </a:lnTo>
                    <a:lnTo>
                      <a:pt x="19050" y="323850"/>
                    </a:lnTo>
                    <a:lnTo>
                      <a:pt x="57150" y="390525"/>
                    </a:lnTo>
                    <a:lnTo>
                      <a:pt x="28575" y="771525"/>
                    </a:lnTo>
                    <a:lnTo>
                      <a:pt x="57150" y="857250"/>
                    </a:lnTo>
                    <a:lnTo>
                      <a:pt x="28575" y="1028700"/>
                    </a:lnTo>
                    <a:lnTo>
                      <a:pt x="266700" y="1057275"/>
                    </a:lnTo>
                    <a:lnTo>
                      <a:pt x="523875" y="981075"/>
                    </a:lnTo>
                    <a:lnTo>
                      <a:pt x="800100" y="1038225"/>
                    </a:lnTo>
                    <a:lnTo>
                      <a:pt x="1038225" y="981075"/>
                    </a:lnTo>
                    <a:lnTo>
                      <a:pt x="1857375" y="93345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7F23071B-DBAB-4293-A815-25F63AB6F1EB}"/>
                  </a:ext>
                </a:extLst>
              </p:cNvPr>
              <p:cNvSpPr txBox="1"/>
              <p:nvPr/>
            </p:nvSpPr>
            <p:spPr>
              <a:xfrm>
                <a:off x="5227421" y="281205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7</a:t>
                </a:r>
              </a:p>
            </p:txBody>
          </p:sp>
        </p:grpSp>
        <p:grpSp>
          <p:nvGrpSpPr>
            <p:cNvPr id="260" name="Группа 259">
              <a:extLst>
                <a:ext uri="{FF2B5EF4-FFF2-40B4-BE49-F238E27FC236}">
                  <a16:creationId xmlns:a16="http://schemas.microsoft.com/office/drawing/2014/main" id="{DAD01F9F-51FA-422A-8F17-ECA4E7802B88}"/>
                </a:ext>
              </a:extLst>
            </p:cNvPr>
            <p:cNvGrpSpPr/>
            <p:nvPr/>
          </p:nvGrpSpPr>
          <p:grpSpPr>
            <a:xfrm>
              <a:off x="627591" y="3838575"/>
              <a:ext cx="2457450" cy="1143000"/>
              <a:chOff x="771525" y="3848100"/>
              <a:chExt cx="2457450" cy="1143000"/>
            </a:xfrm>
          </p:grpSpPr>
          <p:sp>
            <p:nvSpPr>
              <p:cNvPr id="267" name="Полилиния: фигура 266">
                <a:extLst>
                  <a:ext uri="{FF2B5EF4-FFF2-40B4-BE49-F238E27FC236}">
                    <a16:creationId xmlns:a16="http://schemas.microsoft.com/office/drawing/2014/main" id="{46516388-4ADD-450E-89CC-1BC321360A0D}"/>
                  </a:ext>
                </a:extLst>
              </p:cNvPr>
              <p:cNvSpPr/>
              <p:nvPr/>
            </p:nvSpPr>
            <p:spPr>
              <a:xfrm>
                <a:off x="771525" y="3848100"/>
                <a:ext cx="2457450" cy="1143000"/>
              </a:xfrm>
              <a:custGeom>
                <a:avLst/>
                <a:gdLst>
                  <a:gd name="connsiteX0" fmla="*/ 0 w 2457450"/>
                  <a:gd name="connsiteY0" fmla="*/ 142875 h 1143000"/>
                  <a:gd name="connsiteX1" fmla="*/ 19050 w 2457450"/>
                  <a:gd name="connsiteY1" fmla="*/ 561975 h 1143000"/>
                  <a:gd name="connsiteX2" fmla="*/ 95250 w 2457450"/>
                  <a:gd name="connsiteY2" fmla="*/ 695325 h 1143000"/>
                  <a:gd name="connsiteX3" fmla="*/ 47625 w 2457450"/>
                  <a:gd name="connsiteY3" fmla="*/ 847725 h 1143000"/>
                  <a:gd name="connsiteX4" fmla="*/ 38100 w 2457450"/>
                  <a:gd name="connsiteY4" fmla="*/ 1143000 h 1143000"/>
                  <a:gd name="connsiteX5" fmla="*/ 266700 w 2457450"/>
                  <a:gd name="connsiteY5" fmla="*/ 1047750 h 1143000"/>
                  <a:gd name="connsiteX6" fmla="*/ 590550 w 2457450"/>
                  <a:gd name="connsiteY6" fmla="*/ 1076325 h 1143000"/>
                  <a:gd name="connsiteX7" fmla="*/ 828675 w 2457450"/>
                  <a:gd name="connsiteY7" fmla="*/ 1143000 h 1143000"/>
                  <a:gd name="connsiteX8" fmla="*/ 1095375 w 2457450"/>
                  <a:gd name="connsiteY8" fmla="*/ 1047750 h 1143000"/>
                  <a:gd name="connsiteX9" fmla="*/ 2352675 w 2457450"/>
                  <a:gd name="connsiteY9" fmla="*/ 1019175 h 1143000"/>
                  <a:gd name="connsiteX10" fmla="*/ 2457450 w 2457450"/>
                  <a:gd name="connsiteY10" fmla="*/ 1047750 h 1143000"/>
                  <a:gd name="connsiteX11" fmla="*/ 2428875 w 2457450"/>
                  <a:gd name="connsiteY11" fmla="*/ 857250 h 1143000"/>
                  <a:gd name="connsiteX12" fmla="*/ 2428875 w 2457450"/>
                  <a:gd name="connsiteY12" fmla="*/ 0 h 1143000"/>
                  <a:gd name="connsiteX13" fmla="*/ 1685925 w 2457450"/>
                  <a:gd name="connsiteY13" fmla="*/ 0 h 1143000"/>
                  <a:gd name="connsiteX14" fmla="*/ 1390650 w 2457450"/>
                  <a:gd name="connsiteY14" fmla="*/ 114300 h 1143000"/>
                  <a:gd name="connsiteX15" fmla="*/ 1047750 w 2457450"/>
                  <a:gd name="connsiteY15" fmla="*/ 47625 h 1143000"/>
                  <a:gd name="connsiteX16" fmla="*/ 0 w 2457450"/>
                  <a:gd name="connsiteY16" fmla="*/ 14287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7450" h="1143000">
                    <a:moveTo>
                      <a:pt x="0" y="142875"/>
                    </a:moveTo>
                    <a:lnTo>
                      <a:pt x="19050" y="561975"/>
                    </a:lnTo>
                    <a:lnTo>
                      <a:pt x="95250" y="695325"/>
                    </a:lnTo>
                    <a:lnTo>
                      <a:pt x="47625" y="847725"/>
                    </a:lnTo>
                    <a:lnTo>
                      <a:pt x="38100" y="1143000"/>
                    </a:lnTo>
                    <a:lnTo>
                      <a:pt x="266700" y="1047750"/>
                    </a:lnTo>
                    <a:lnTo>
                      <a:pt x="590550" y="1076325"/>
                    </a:lnTo>
                    <a:lnTo>
                      <a:pt x="828675" y="1143000"/>
                    </a:lnTo>
                    <a:lnTo>
                      <a:pt x="1095375" y="1047750"/>
                    </a:lnTo>
                    <a:lnTo>
                      <a:pt x="2352675" y="1019175"/>
                    </a:lnTo>
                    <a:lnTo>
                      <a:pt x="2457450" y="1047750"/>
                    </a:lnTo>
                    <a:lnTo>
                      <a:pt x="2428875" y="857250"/>
                    </a:lnTo>
                    <a:lnTo>
                      <a:pt x="2428875" y="0"/>
                    </a:lnTo>
                    <a:lnTo>
                      <a:pt x="1685925" y="0"/>
                    </a:lnTo>
                    <a:lnTo>
                      <a:pt x="1390650" y="114300"/>
                    </a:lnTo>
                    <a:lnTo>
                      <a:pt x="1047750" y="47625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4D5E773B-AB7F-44AD-959E-E1A6C72813E4}"/>
                  </a:ext>
                </a:extLst>
              </p:cNvPr>
              <p:cNvSpPr txBox="1"/>
              <p:nvPr/>
            </p:nvSpPr>
            <p:spPr>
              <a:xfrm>
                <a:off x="833618" y="4011296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4</a:t>
                </a:r>
              </a:p>
            </p:txBody>
          </p:sp>
        </p:grpSp>
        <p:grpSp>
          <p:nvGrpSpPr>
            <p:cNvPr id="261" name="Группа 260">
              <a:extLst>
                <a:ext uri="{FF2B5EF4-FFF2-40B4-BE49-F238E27FC236}">
                  <a16:creationId xmlns:a16="http://schemas.microsoft.com/office/drawing/2014/main" id="{E6F21A52-3FF1-4579-9163-1570F24FD18B}"/>
                </a:ext>
              </a:extLst>
            </p:cNvPr>
            <p:cNvGrpSpPr/>
            <p:nvPr/>
          </p:nvGrpSpPr>
          <p:grpSpPr>
            <a:xfrm>
              <a:off x="3056466" y="3733800"/>
              <a:ext cx="2257425" cy="1152525"/>
              <a:chOff x="3200400" y="3743325"/>
              <a:chExt cx="2257425" cy="1152525"/>
            </a:xfrm>
          </p:grpSpPr>
          <p:sp>
            <p:nvSpPr>
              <p:cNvPr id="265" name="Полилиния: фигура 264">
                <a:extLst>
                  <a:ext uri="{FF2B5EF4-FFF2-40B4-BE49-F238E27FC236}">
                    <a16:creationId xmlns:a16="http://schemas.microsoft.com/office/drawing/2014/main" id="{0092C0F6-ADC4-4F60-9DD4-6D6C4E41FE08}"/>
                  </a:ext>
                </a:extLst>
              </p:cNvPr>
              <p:cNvSpPr/>
              <p:nvPr/>
            </p:nvSpPr>
            <p:spPr>
              <a:xfrm>
                <a:off x="3200400" y="3743325"/>
                <a:ext cx="2257425" cy="1152525"/>
              </a:xfrm>
              <a:custGeom>
                <a:avLst/>
                <a:gdLst>
                  <a:gd name="connsiteX0" fmla="*/ 1724025 w 2257425"/>
                  <a:gd name="connsiteY0" fmla="*/ 1009650 h 1152525"/>
                  <a:gd name="connsiteX1" fmla="*/ 2114550 w 2257425"/>
                  <a:gd name="connsiteY1" fmla="*/ 781050 h 1152525"/>
                  <a:gd name="connsiteX2" fmla="*/ 2257425 w 2257425"/>
                  <a:gd name="connsiteY2" fmla="*/ 485775 h 1152525"/>
                  <a:gd name="connsiteX3" fmla="*/ 2200275 w 2257425"/>
                  <a:gd name="connsiteY3" fmla="*/ 38100 h 1152525"/>
                  <a:gd name="connsiteX4" fmla="*/ 1933575 w 2257425"/>
                  <a:gd name="connsiteY4" fmla="*/ 28575 h 1152525"/>
                  <a:gd name="connsiteX5" fmla="*/ 1704975 w 2257425"/>
                  <a:gd name="connsiteY5" fmla="*/ 0 h 1152525"/>
                  <a:gd name="connsiteX6" fmla="*/ 1438275 w 2257425"/>
                  <a:gd name="connsiteY6" fmla="*/ 47625 h 1152525"/>
                  <a:gd name="connsiteX7" fmla="*/ 1343025 w 2257425"/>
                  <a:gd name="connsiteY7" fmla="*/ 47625 h 1152525"/>
                  <a:gd name="connsiteX8" fmla="*/ 9525 w 2257425"/>
                  <a:gd name="connsiteY8" fmla="*/ 114300 h 1152525"/>
                  <a:gd name="connsiteX9" fmla="*/ 0 w 2257425"/>
                  <a:gd name="connsiteY9" fmla="*/ 942975 h 1152525"/>
                  <a:gd name="connsiteX10" fmla="*/ 38100 w 2257425"/>
                  <a:gd name="connsiteY10" fmla="*/ 1152525 h 1152525"/>
                  <a:gd name="connsiteX11" fmla="*/ 314325 w 2257425"/>
                  <a:gd name="connsiteY11" fmla="*/ 1076325 h 1152525"/>
                  <a:gd name="connsiteX12" fmla="*/ 619125 w 2257425"/>
                  <a:gd name="connsiteY12" fmla="*/ 1123950 h 1152525"/>
                  <a:gd name="connsiteX13" fmla="*/ 790575 w 2257425"/>
                  <a:gd name="connsiteY13" fmla="*/ 1028700 h 1152525"/>
                  <a:gd name="connsiteX14" fmla="*/ 1724025 w 2257425"/>
                  <a:gd name="connsiteY14" fmla="*/ 1009650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7425" h="1152525">
                    <a:moveTo>
                      <a:pt x="1724025" y="1009650"/>
                    </a:moveTo>
                    <a:lnTo>
                      <a:pt x="2114550" y="781050"/>
                    </a:lnTo>
                    <a:lnTo>
                      <a:pt x="2257425" y="485775"/>
                    </a:lnTo>
                    <a:lnTo>
                      <a:pt x="2200275" y="38100"/>
                    </a:lnTo>
                    <a:lnTo>
                      <a:pt x="1933575" y="28575"/>
                    </a:lnTo>
                    <a:lnTo>
                      <a:pt x="1704975" y="0"/>
                    </a:lnTo>
                    <a:lnTo>
                      <a:pt x="1438275" y="47625"/>
                    </a:lnTo>
                    <a:lnTo>
                      <a:pt x="1343025" y="47625"/>
                    </a:lnTo>
                    <a:lnTo>
                      <a:pt x="9525" y="114300"/>
                    </a:lnTo>
                    <a:lnTo>
                      <a:pt x="0" y="942975"/>
                    </a:lnTo>
                    <a:lnTo>
                      <a:pt x="38100" y="1152525"/>
                    </a:lnTo>
                    <a:lnTo>
                      <a:pt x="314325" y="1076325"/>
                    </a:lnTo>
                    <a:lnTo>
                      <a:pt x="619125" y="1123950"/>
                    </a:lnTo>
                    <a:lnTo>
                      <a:pt x="790575" y="1028700"/>
                    </a:lnTo>
                    <a:lnTo>
                      <a:pt x="1724025" y="100965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B642E8E7-79E5-4519-B217-C444DFD4EB22}"/>
                  </a:ext>
                </a:extLst>
              </p:cNvPr>
              <p:cNvSpPr txBox="1"/>
              <p:nvPr/>
            </p:nvSpPr>
            <p:spPr>
              <a:xfrm>
                <a:off x="3306478" y="387828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5</a:t>
                </a:r>
              </a:p>
            </p:txBody>
          </p:sp>
        </p:grpSp>
        <p:grpSp>
          <p:nvGrpSpPr>
            <p:cNvPr id="262" name="Группа 261">
              <a:extLst>
                <a:ext uri="{FF2B5EF4-FFF2-40B4-BE49-F238E27FC236}">
                  <a16:creationId xmlns:a16="http://schemas.microsoft.com/office/drawing/2014/main" id="{42360FAA-C0AC-4ABF-8E5A-8FBAD42E7AA2}"/>
                </a:ext>
              </a:extLst>
            </p:cNvPr>
            <p:cNvGrpSpPr/>
            <p:nvPr/>
          </p:nvGrpSpPr>
          <p:grpSpPr>
            <a:xfrm>
              <a:off x="4809066" y="3648075"/>
              <a:ext cx="2228850" cy="1104900"/>
              <a:chOff x="4953000" y="3657600"/>
              <a:chExt cx="2228850" cy="1104900"/>
            </a:xfrm>
          </p:grpSpPr>
          <p:sp>
            <p:nvSpPr>
              <p:cNvPr id="263" name="Полилиния: фигура 262">
                <a:extLst>
                  <a:ext uri="{FF2B5EF4-FFF2-40B4-BE49-F238E27FC236}">
                    <a16:creationId xmlns:a16="http://schemas.microsoft.com/office/drawing/2014/main" id="{0E2DAD83-8624-42EE-8B1A-E58E7980BD9B}"/>
                  </a:ext>
                </a:extLst>
              </p:cNvPr>
              <p:cNvSpPr/>
              <p:nvPr/>
            </p:nvSpPr>
            <p:spPr>
              <a:xfrm>
                <a:off x="4953000" y="3657600"/>
                <a:ext cx="2228850" cy="1104900"/>
              </a:xfrm>
              <a:custGeom>
                <a:avLst/>
                <a:gdLst>
                  <a:gd name="connsiteX0" fmla="*/ 2076450 w 2228850"/>
                  <a:gd name="connsiteY0" fmla="*/ 0 h 1104900"/>
                  <a:gd name="connsiteX1" fmla="*/ 2076450 w 2228850"/>
                  <a:gd name="connsiteY1" fmla="*/ 0 h 1104900"/>
                  <a:gd name="connsiteX2" fmla="*/ 2076450 w 2228850"/>
                  <a:gd name="connsiteY2" fmla="*/ 180975 h 1104900"/>
                  <a:gd name="connsiteX3" fmla="*/ 2228850 w 2228850"/>
                  <a:gd name="connsiteY3" fmla="*/ 495300 h 1104900"/>
                  <a:gd name="connsiteX4" fmla="*/ 2228850 w 2228850"/>
                  <a:gd name="connsiteY4" fmla="*/ 647700 h 1104900"/>
                  <a:gd name="connsiteX5" fmla="*/ 2162175 w 2228850"/>
                  <a:gd name="connsiteY5" fmla="*/ 771525 h 1104900"/>
                  <a:gd name="connsiteX6" fmla="*/ 2028825 w 2228850"/>
                  <a:gd name="connsiteY6" fmla="*/ 1057275 h 1104900"/>
                  <a:gd name="connsiteX7" fmla="*/ 1600200 w 2228850"/>
                  <a:gd name="connsiteY7" fmla="*/ 1057275 h 1104900"/>
                  <a:gd name="connsiteX8" fmla="*/ 1485900 w 2228850"/>
                  <a:gd name="connsiteY8" fmla="*/ 1009650 h 1104900"/>
                  <a:gd name="connsiteX9" fmla="*/ 1266825 w 2228850"/>
                  <a:gd name="connsiteY9" fmla="*/ 1076325 h 1104900"/>
                  <a:gd name="connsiteX10" fmla="*/ 1162050 w 2228850"/>
                  <a:gd name="connsiteY10" fmla="*/ 1076325 h 1104900"/>
                  <a:gd name="connsiteX11" fmla="*/ 990600 w 2228850"/>
                  <a:gd name="connsiteY11" fmla="*/ 1019175 h 1104900"/>
                  <a:gd name="connsiteX12" fmla="*/ 781050 w 2228850"/>
                  <a:gd name="connsiteY12" fmla="*/ 1066800 h 1104900"/>
                  <a:gd name="connsiteX13" fmla="*/ 0 w 2228850"/>
                  <a:gd name="connsiteY13" fmla="*/ 1104900 h 1104900"/>
                  <a:gd name="connsiteX14" fmla="*/ 342900 w 2228850"/>
                  <a:gd name="connsiteY14" fmla="*/ 885825 h 1104900"/>
                  <a:gd name="connsiteX15" fmla="*/ 523875 w 2228850"/>
                  <a:gd name="connsiteY15" fmla="*/ 561975 h 1104900"/>
                  <a:gd name="connsiteX16" fmla="*/ 457200 w 2228850"/>
                  <a:gd name="connsiteY16" fmla="*/ 142875 h 1104900"/>
                  <a:gd name="connsiteX17" fmla="*/ 704850 w 2228850"/>
                  <a:gd name="connsiteY17" fmla="*/ 47625 h 1104900"/>
                  <a:gd name="connsiteX18" fmla="*/ 1000125 w 2228850"/>
                  <a:gd name="connsiteY18" fmla="*/ 114300 h 1104900"/>
                  <a:gd name="connsiteX19" fmla="*/ 1200150 w 2228850"/>
                  <a:gd name="connsiteY19" fmla="*/ 57150 h 1104900"/>
                  <a:gd name="connsiteX20" fmla="*/ 1790700 w 2228850"/>
                  <a:gd name="connsiteY20" fmla="*/ 38100 h 1104900"/>
                  <a:gd name="connsiteX21" fmla="*/ 2076450 w 2228850"/>
                  <a:gd name="connsiteY21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28850" h="1104900">
                    <a:moveTo>
                      <a:pt x="2076450" y="0"/>
                    </a:moveTo>
                    <a:lnTo>
                      <a:pt x="2076450" y="0"/>
                    </a:lnTo>
                    <a:lnTo>
                      <a:pt x="2076450" y="180975"/>
                    </a:lnTo>
                    <a:lnTo>
                      <a:pt x="2228850" y="495300"/>
                    </a:lnTo>
                    <a:lnTo>
                      <a:pt x="2228850" y="647700"/>
                    </a:lnTo>
                    <a:lnTo>
                      <a:pt x="2162175" y="771525"/>
                    </a:lnTo>
                    <a:lnTo>
                      <a:pt x="2028825" y="1057275"/>
                    </a:lnTo>
                    <a:lnTo>
                      <a:pt x="1600200" y="1057275"/>
                    </a:lnTo>
                    <a:lnTo>
                      <a:pt x="1485900" y="1009650"/>
                    </a:lnTo>
                    <a:lnTo>
                      <a:pt x="1266825" y="1076325"/>
                    </a:lnTo>
                    <a:lnTo>
                      <a:pt x="1162050" y="1076325"/>
                    </a:lnTo>
                    <a:lnTo>
                      <a:pt x="990600" y="1019175"/>
                    </a:lnTo>
                    <a:lnTo>
                      <a:pt x="781050" y="1066800"/>
                    </a:lnTo>
                    <a:lnTo>
                      <a:pt x="0" y="1104900"/>
                    </a:lnTo>
                    <a:lnTo>
                      <a:pt x="342900" y="885825"/>
                    </a:lnTo>
                    <a:lnTo>
                      <a:pt x="523875" y="561975"/>
                    </a:lnTo>
                    <a:lnTo>
                      <a:pt x="457200" y="142875"/>
                    </a:lnTo>
                    <a:lnTo>
                      <a:pt x="704850" y="47625"/>
                    </a:lnTo>
                    <a:lnTo>
                      <a:pt x="1000125" y="114300"/>
                    </a:lnTo>
                    <a:lnTo>
                      <a:pt x="1200150" y="57150"/>
                    </a:lnTo>
                    <a:lnTo>
                      <a:pt x="1790700" y="38100"/>
                    </a:lnTo>
                    <a:lnTo>
                      <a:pt x="2076450" y="0"/>
                    </a:lnTo>
                    <a:close/>
                  </a:path>
                </a:pathLst>
              </a:custGeom>
              <a:solidFill>
                <a:srgbClr val="C0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195B377A-6AA7-4FEF-BFC2-3EE16239B58E}"/>
                  </a:ext>
                </a:extLst>
              </p:cNvPr>
              <p:cNvSpPr txBox="1"/>
              <p:nvPr/>
            </p:nvSpPr>
            <p:spPr>
              <a:xfrm>
                <a:off x="5540033" y="3764805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281" name="Группа 280">
            <a:extLst>
              <a:ext uri="{FF2B5EF4-FFF2-40B4-BE49-F238E27FC236}">
                <a16:creationId xmlns:a16="http://schemas.microsoft.com/office/drawing/2014/main" id="{1AEEC63E-8787-449A-B991-19603C2FC454}"/>
              </a:ext>
            </a:extLst>
          </p:cNvPr>
          <p:cNvGrpSpPr/>
          <p:nvPr/>
        </p:nvGrpSpPr>
        <p:grpSpPr>
          <a:xfrm>
            <a:off x="612414" y="1688646"/>
            <a:ext cx="6438900" cy="3292929"/>
            <a:chOff x="599016" y="1688646"/>
            <a:chExt cx="6438900" cy="3292929"/>
          </a:xfrm>
        </p:grpSpPr>
        <p:grpSp>
          <p:nvGrpSpPr>
            <p:cNvPr id="282" name="Группа 281">
              <a:extLst>
                <a:ext uri="{FF2B5EF4-FFF2-40B4-BE49-F238E27FC236}">
                  <a16:creationId xmlns:a16="http://schemas.microsoft.com/office/drawing/2014/main" id="{8AE52DC6-36E2-431E-B006-0EA9B566A3CA}"/>
                </a:ext>
              </a:extLst>
            </p:cNvPr>
            <p:cNvGrpSpPr/>
            <p:nvPr/>
          </p:nvGrpSpPr>
          <p:grpSpPr>
            <a:xfrm>
              <a:off x="2709798" y="1758985"/>
              <a:ext cx="2291024" cy="1115367"/>
              <a:chOff x="2853732" y="1768510"/>
              <a:chExt cx="2291024" cy="1115367"/>
            </a:xfrm>
          </p:grpSpPr>
          <p:sp>
            <p:nvSpPr>
              <p:cNvPr id="307" name="Полилиния: фигура 306">
                <a:extLst>
                  <a:ext uri="{FF2B5EF4-FFF2-40B4-BE49-F238E27FC236}">
                    <a16:creationId xmlns:a16="http://schemas.microsoft.com/office/drawing/2014/main" id="{B2A9FCCF-556B-4AAD-BF66-1821041E3B38}"/>
                  </a:ext>
                </a:extLst>
              </p:cNvPr>
              <p:cNvSpPr/>
              <p:nvPr/>
            </p:nvSpPr>
            <p:spPr>
              <a:xfrm>
                <a:off x="2853732" y="1768510"/>
                <a:ext cx="2291024" cy="1115367"/>
              </a:xfrm>
              <a:custGeom>
                <a:avLst/>
                <a:gdLst>
                  <a:gd name="connsiteX0" fmla="*/ 0 w 2291024"/>
                  <a:gd name="connsiteY0" fmla="*/ 120580 h 1115367"/>
                  <a:gd name="connsiteX1" fmla="*/ 783771 w 2291024"/>
                  <a:gd name="connsiteY1" fmla="*/ 120580 h 1115367"/>
                  <a:gd name="connsiteX2" fmla="*/ 1075173 w 2291024"/>
                  <a:gd name="connsiteY2" fmla="*/ 20097 h 1115367"/>
                  <a:gd name="connsiteX3" fmla="*/ 1487156 w 2291024"/>
                  <a:gd name="connsiteY3" fmla="*/ 90435 h 1115367"/>
                  <a:gd name="connsiteX4" fmla="*/ 1959428 w 2291024"/>
                  <a:gd name="connsiteY4" fmla="*/ 0 h 1115367"/>
                  <a:gd name="connsiteX5" fmla="*/ 2190541 w 2291024"/>
                  <a:gd name="connsiteY5" fmla="*/ 20097 h 1115367"/>
                  <a:gd name="connsiteX6" fmla="*/ 2291024 w 2291024"/>
                  <a:gd name="connsiteY6" fmla="*/ 1024932 h 1115367"/>
                  <a:gd name="connsiteX7" fmla="*/ 40193 w 2291024"/>
                  <a:gd name="connsiteY7" fmla="*/ 1115367 h 1115367"/>
                  <a:gd name="connsiteX8" fmla="*/ 0 w 2291024"/>
                  <a:gd name="connsiteY8" fmla="*/ 120580 h 1115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1024" h="1115367">
                    <a:moveTo>
                      <a:pt x="0" y="120580"/>
                    </a:moveTo>
                    <a:lnTo>
                      <a:pt x="783771" y="120580"/>
                    </a:lnTo>
                    <a:lnTo>
                      <a:pt x="1075173" y="20097"/>
                    </a:lnTo>
                    <a:lnTo>
                      <a:pt x="1487156" y="90435"/>
                    </a:lnTo>
                    <a:lnTo>
                      <a:pt x="1959428" y="0"/>
                    </a:lnTo>
                    <a:lnTo>
                      <a:pt x="2190541" y="20097"/>
                    </a:lnTo>
                    <a:lnTo>
                      <a:pt x="2291024" y="1024932"/>
                    </a:lnTo>
                    <a:lnTo>
                      <a:pt x="40193" y="1115367"/>
                    </a:lnTo>
                    <a:lnTo>
                      <a:pt x="0" y="120580"/>
                    </a:lnTo>
                    <a:close/>
                  </a:path>
                </a:pathLst>
              </a:custGeom>
              <a:solidFill>
                <a:srgbClr val="00B05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B17D4ED1-3C47-4405-A4F9-3EBF46FE7A5A}"/>
                  </a:ext>
                </a:extLst>
              </p:cNvPr>
              <p:cNvSpPr txBox="1"/>
              <p:nvPr/>
            </p:nvSpPr>
            <p:spPr>
              <a:xfrm>
                <a:off x="2864513" y="187879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1</a:t>
                </a:r>
              </a:p>
            </p:txBody>
          </p:sp>
        </p:grpSp>
        <p:grpSp>
          <p:nvGrpSpPr>
            <p:cNvPr id="283" name="Группа 282">
              <a:extLst>
                <a:ext uri="{FF2B5EF4-FFF2-40B4-BE49-F238E27FC236}">
                  <a16:creationId xmlns:a16="http://schemas.microsoft.com/office/drawing/2014/main" id="{C2383FBA-EC2D-4623-8CAF-A0796805FD33}"/>
                </a:ext>
              </a:extLst>
            </p:cNvPr>
            <p:cNvGrpSpPr/>
            <p:nvPr/>
          </p:nvGrpSpPr>
          <p:grpSpPr>
            <a:xfrm>
              <a:off x="4890290" y="1688646"/>
              <a:ext cx="1848897" cy="1095271"/>
              <a:chOff x="5034224" y="1698171"/>
              <a:chExt cx="1848897" cy="1095271"/>
            </a:xfrm>
          </p:grpSpPr>
          <p:sp>
            <p:nvSpPr>
              <p:cNvPr id="305" name="Полилиния: фигура 304">
                <a:extLst>
                  <a:ext uri="{FF2B5EF4-FFF2-40B4-BE49-F238E27FC236}">
                    <a16:creationId xmlns:a16="http://schemas.microsoft.com/office/drawing/2014/main" id="{CC8C0639-451A-4924-85FA-A7CD5824AB94}"/>
                  </a:ext>
                </a:extLst>
              </p:cNvPr>
              <p:cNvSpPr/>
              <p:nvPr/>
            </p:nvSpPr>
            <p:spPr>
              <a:xfrm>
                <a:off x="5034224" y="1698171"/>
                <a:ext cx="1848897" cy="1095271"/>
              </a:xfrm>
              <a:custGeom>
                <a:avLst/>
                <a:gdLst>
                  <a:gd name="connsiteX0" fmla="*/ 1848897 w 1848897"/>
                  <a:gd name="connsiteY0" fmla="*/ 1055077 h 1095271"/>
                  <a:gd name="connsiteX1" fmla="*/ 1798655 w 1848897"/>
                  <a:gd name="connsiteY1" fmla="*/ 834014 h 1095271"/>
                  <a:gd name="connsiteX2" fmla="*/ 1808703 w 1848897"/>
                  <a:gd name="connsiteY2" fmla="*/ 683288 h 1095271"/>
                  <a:gd name="connsiteX3" fmla="*/ 1637881 w 1848897"/>
                  <a:gd name="connsiteY3" fmla="*/ 271306 h 1095271"/>
                  <a:gd name="connsiteX4" fmla="*/ 1637881 w 1848897"/>
                  <a:gd name="connsiteY4" fmla="*/ 0 h 1095271"/>
                  <a:gd name="connsiteX5" fmla="*/ 0 w 1848897"/>
                  <a:gd name="connsiteY5" fmla="*/ 110532 h 1095271"/>
                  <a:gd name="connsiteX6" fmla="*/ 100484 w 1848897"/>
                  <a:gd name="connsiteY6" fmla="*/ 1065126 h 1095271"/>
                  <a:gd name="connsiteX7" fmla="*/ 582805 w 1848897"/>
                  <a:gd name="connsiteY7" fmla="*/ 1014884 h 1095271"/>
                  <a:gd name="connsiteX8" fmla="*/ 884255 w 1848897"/>
                  <a:gd name="connsiteY8" fmla="*/ 1095271 h 1095271"/>
                  <a:gd name="connsiteX9" fmla="*/ 1848897 w 1848897"/>
                  <a:gd name="connsiteY9" fmla="*/ 1055077 h 109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8897" h="1095271">
                    <a:moveTo>
                      <a:pt x="1848897" y="1055077"/>
                    </a:moveTo>
                    <a:lnTo>
                      <a:pt x="1798655" y="834014"/>
                    </a:lnTo>
                    <a:lnTo>
                      <a:pt x="1808703" y="683288"/>
                    </a:lnTo>
                    <a:lnTo>
                      <a:pt x="1637881" y="271306"/>
                    </a:lnTo>
                    <a:lnTo>
                      <a:pt x="1637881" y="0"/>
                    </a:lnTo>
                    <a:lnTo>
                      <a:pt x="0" y="110532"/>
                    </a:lnTo>
                    <a:lnTo>
                      <a:pt x="100484" y="1065126"/>
                    </a:lnTo>
                    <a:lnTo>
                      <a:pt x="582805" y="1014884"/>
                    </a:lnTo>
                    <a:lnTo>
                      <a:pt x="884255" y="1095271"/>
                    </a:lnTo>
                    <a:lnTo>
                      <a:pt x="1848897" y="1055077"/>
                    </a:lnTo>
                    <a:close/>
                  </a:path>
                </a:pathLst>
              </a:custGeom>
              <a:solidFill>
                <a:srgbClr val="FF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F8049DAE-3409-467E-B2CC-D1A2478EC0F5}"/>
                  </a:ext>
                </a:extLst>
              </p:cNvPr>
              <p:cNvSpPr txBox="1"/>
              <p:nvPr/>
            </p:nvSpPr>
            <p:spPr>
              <a:xfrm>
                <a:off x="5084466" y="1786080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9</a:t>
                </a:r>
              </a:p>
            </p:txBody>
          </p:sp>
        </p:grpSp>
        <p:grpSp>
          <p:nvGrpSpPr>
            <p:cNvPr id="284" name="Группа 283">
              <a:extLst>
                <a:ext uri="{FF2B5EF4-FFF2-40B4-BE49-F238E27FC236}">
                  <a16:creationId xmlns:a16="http://schemas.microsoft.com/office/drawing/2014/main" id="{9F48CFCE-6525-4DDB-A984-354BE837E3D6}"/>
                </a:ext>
              </a:extLst>
            </p:cNvPr>
            <p:cNvGrpSpPr/>
            <p:nvPr/>
          </p:nvGrpSpPr>
          <p:grpSpPr>
            <a:xfrm>
              <a:off x="599644" y="1758985"/>
              <a:ext cx="2160396" cy="1758461"/>
              <a:chOff x="743578" y="1768510"/>
              <a:chExt cx="2160396" cy="1758461"/>
            </a:xfrm>
          </p:grpSpPr>
          <p:sp>
            <p:nvSpPr>
              <p:cNvPr id="303" name="Полилиния: фигура 302">
                <a:extLst>
                  <a:ext uri="{FF2B5EF4-FFF2-40B4-BE49-F238E27FC236}">
                    <a16:creationId xmlns:a16="http://schemas.microsoft.com/office/drawing/2014/main" id="{3E034839-4D0C-47C8-97EB-40A0809BC49C}"/>
                  </a:ext>
                </a:extLst>
              </p:cNvPr>
              <p:cNvSpPr/>
              <p:nvPr/>
            </p:nvSpPr>
            <p:spPr>
              <a:xfrm>
                <a:off x="743578" y="1768510"/>
                <a:ext cx="2160396" cy="1758461"/>
              </a:xfrm>
              <a:custGeom>
                <a:avLst/>
                <a:gdLst>
                  <a:gd name="connsiteX0" fmla="*/ 391886 w 2160396"/>
                  <a:gd name="connsiteY0" fmla="*/ 0 h 1758461"/>
                  <a:gd name="connsiteX1" fmla="*/ 341644 w 2160396"/>
                  <a:gd name="connsiteY1" fmla="*/ 160774 h 1758461"/>
                  <a:gd name="connsiteX2" fmla="*/ 251209 w 2160396"/>
                  <a:gd name="connsiteY2" fmla="*/ 331595 h 1758461"/>
                  <a:gd name="connsiteX3" fmla="*/ 271306 w 2160396"/>
                  <a:gd name="connsiteY3" fmla="*/ 562708 h 1758461"/>
                  <a:gd name="connsiteX4" fmla="*/ 221064 w 2160396"/>
                  <a:gd name="connsiteY4" fmla="*/ 703385 h 1758461"/>
                  <a:gd name="connsiteX5" fmla="*/ 190919 w 2160396"/>
                  <a:gd name="connsiteY5" fmla="*/ 914400 h 1758461"/>
                  <a:gd name="connsiteX6" fmla="*/ 180870 w 2160396"/>
                  <a:gd name="connsiteY6" fmla="*/ 1034980 h 1758461"/>
                  <a:gd name="connsiteX7" fmla="*/ 271306 w 2160396"/>
                  <a:gd name="connsiteY7" fmla="*/ 1165609 h 1758461"/>
                  <a:gd name="connsiteX8" fmla="*/ 140677 w 2160396"/>
                  <a:gd name="connsiteY8" fmla="*/ 1436914 h 1758461"/>
                  <a:gd name="connsiteX9" fmla="*/ 40193 w 2160396"/>
                  <a:gd name="connsiteY9" fmla="*/ 1537398 h 1758461"/>
                  <a:gd name="connsiteX10" fmla="*/ 0 w 2160396"/>
                  <a:gd name="connsiteY10" fmla="*/ 1758461 h 1758461"/>
                  <a:gd name="connsiteX11" fmla="*/ 1457011 w 2160396"/>
                  <a:gd name="connsiteY11" fmla="*/ 1688123 h 1758461"/>
                  <a:gd name="connsiteX12" fmla="*/ 2160396 w 2160396"/>
                  <a:gd name="connsiteY12" fmla="*/ 1095270 h 1758461"/>
                  <a:gd name="connsiteX13" fmla="*/ 2090057 w 2160396"/>
                  <a:gd name="connsiteY13" fmla="*/ 100483 h 1758461"/>
                  <a:gd name="connsiteX14" fmla="*/ 391886 w 2160396"/>
                  <a:gd name="connsiteY14" fmla="*/ 0 h 1758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60396" h="1758461">
                    <a:moveTo>
                      <a:pt x="391886" y="0"/>
                    </a:moveTo>
                    <a:lnTo>
                      <a:pt x="341644" y="160774"/>
                    </a:lnTo>
                    <a:lnTo>
                      <a:pt x="251209" y="331595"/>
                    </a:lnTo>
                    <a:lnTo>
                      <a:pt x="271306" y="562708"/>
                    </a:lnTo>
                    <a:lnTo>
                      <a:pt x="221064" y="703385"/>
                    </a:lnTo>
                    <a:lnTo>
                      <a:pt x="190919" y="914400"/>
                    </a:lnTo>
                    <a:lnTo>
                      <a:pt x="180870" y="1034980"/>
                    </a:lnTo>
                    <a:lnTo>
                      <a:pt x="271306" y="1165609"/>
                    </a:lnTo>
                    <a:lnTo>
                      <a:pt x="140677" y="1436914"/>
                    </a:lnTo>
                    <a:lnTo>
                      <a:pt x="40193" y="1537398"/>
                    </a:lnTo>
                    <a:lnTo>
                      <a:pt x="0" y="1758461"/>
                    </a:lnTo>
                    <a:lnTo>
                      <a:pt x="1457011" y="1688123"/>
                    </a:lnTo>
                    <a:lnTo>
                      <a:pt x="2160396" y="1095270"/>
                    </a:lnTo>
                    <a:lnTo>
                      <a:pt x="2090057" y="100483"/>
                    </a:lnTo>
                    <a:lnTo>
                      <a:pt x="391886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46651A49-8922-4E1F-AB04-8716EB1A484B}"/>
                  </a:ext>
                </a:extLst>
              </p:cNvPr>
              <p:cNvSpPr txBox="1"/>
              <p:nvPr/>
            </p:nvSpPr>
            <p:spPr>
              <a:xfrm>
                <a:off x="1055077" y="1837502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3</a:t>
                </a:r>
              </a:p>
            </p:txBody>
          </p:sp>
        </p:grpSp>
        <p:grpSp>
          <p:nvGrpSpPr>
            <p:cNvPr id="285" name="Группа 284">
              <a:extLst>
                <a:ext uri="{FF2B5EF4-FFF2-40B4-BE49-F238E27FC236}">
                  <a16:creationId xmlns:a16="http://schemas.microsoft.com/office/drawing/2014/main" id="{8AE87A98-237C-4270-A03E-175298141FC1}"/>
                </a:ext>
              </a:extLst>
            </p:cNvPr>
            <p:cNvGrpSpPr/>
            <p:nvPr/>
          </p:nvGrpSpPr>
          <p:grpSpPr>
            <a:xfrm>
              <a:off x="599016" y="2876550"/>
              <a:ext cx="2476500" cy="1076325"/>
              <a:chOff x="742950" y="2886075"/>
              <a:chExt cx="2476500" cy="1076325"/>
            </a:xfrm>
          </p:grpSpPr>
          <p:sp>
            <p:nvSpPr>
              <p:cNvPr id="301" name="Полилиния: фигура 300">
                <a:extLst>
                  <a:ext uri="{FF2B5EF4-FFF2-40B4-BE49-F238E27FC236}">
                    <a16:creationId xmlns:a16="http://schemas.microsoft.com/office/drawing/2014/main" id="{F56B5090-1C40-4CD1-BE0C-F0B08BF08A28}"/>
                  </a:ext>
                </a:extLst>
              </p:cNvPr>
              <p:cNvSpPr/>
              <p:nvPr/>
            </p:nvSpPr>
            <p:spPr>
              <a:xfrm>
                <a:off x="742950" y="2886075"/>
                <a:ext cx="2476500" cy="1076325"/>
              </a:xfrm>
              <a:custGeom>
                <a:avLst/>
                <a:gdLst>
                  <a:gd name="connsiteX0" fmla="*/ 0 w 2476500"/>
                  <a:gd name="connsiteY0" fmla="*/ 628650 h 1076325"/>
                  <a:gd name="connsiteX1" fmla="*/ 9525 w 2476500"/>
                  <a:gd name="connsiteY1" fmla="*/ 923925 h 1076325"/>
                  <a:gd name="connsiteX2" fmla="*/ 38100 w 2476500"/>
                  <a:gd name="connsiteY2" fmla="*/ 1076325 h 1076325"/>
                  <a:gd name="connsiteX3" fmla="*/ 1066800 w 2476500"/>
                  <a:gd name="connsiteY3" fmla="*/ 990600 h 1076325"/>
                  <a:gd name="connsiteX4" fmla="*/ 1419225 w 2476500"/>
                  <a:gd name="connsiteY4" fmla="*/ 1057275 h 1076325"/>
                  <a:gd name="connsiteX5" fmla="*/ 1724025 w 2476500"/>
                  <a:gd name="connsiteY5" fmla="*/ 952500 h 1076325"/>
                  <a:gd name="connsiteX6" fmla="*/ 2466975 w 2476500"/>
                  <a:gd name="connsiteY6" fmla="*/ 971550 h 1076325"/>
                  <a:gd name="connsiteX7" fmla="*/ 2476500 w 2476500"/>
                  <a:gd name="connsiteY7" fmla="*/ 876300 h 1076325"/>
                  <a:gd name="connsiteX8" fmla="*/ 2438400 w 2476500"/>
                  <a:gd name="connsiteY8" fmla="*/ 781050 h 1076325"/>
                  <a:gd name="connsiteX9" fmla="*/ 2390775 w 2476500"/>
                  <a:gd name="connsiteY9" fmla="*/ 0 h 1076325"/>
                  <a:gd name="connsiteX10" fmla="*/ 2152650 w 2476500"/>
                  <a:gd name="connsiteY10" fmla="*/ 9525 h 1076325"/>
                  <a:gd name="connsiteX11" fmla="*/ 1438275 w 2476500"/>
                  <a:gd name="connsiteY11" fmla="*/ 571500 h 1076325"/>
                  <a:gd name="connsiteX12" fmla="*/ 0 w 2476500"/>
                  <a:gd name="connsiteY12" fmla="*/ 62865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500" h="1076325">
                    <a:moveTo>
                      <a:pt x="0" y="628650"/>
                    </a:moveTo>
                    <a:lnTo>
                      <a:pt x="9525" y="923925"/>
                    </a:lnTo>
                    <a:lnTo>
                      <a:pt x="38100" y="1076325"/>
                    </a:lnTo>
                    <a:lnTo>
                      <a:pt x="1066800" y="990600"/>
                    </a:lnTo>
                    <a:lnTo>
                      <a:pt x="1419225" y="1057275"/>
                    </a:lnTo>
                    <a:lnTo>
                      <a:pt x="1724025" y="952500"/>
                    </a:lnTo>
                    <a:lnTo>
                      <a:pt x="2466975" y="971550"/>
                    </a:lnTo>
                    <a:lnTo>
                      <a:pt x="2476500" y="876300"/>
                    </a:lnTo>
                    <a:lnTo>
                      <a:pt x="2438400" y="781050"/>
                    </a:lnTo>
                    <a:lnTo>
                      <a:pt x="2390775" y="0"/>
                    </a:lnTo>
                    <a:lnTo>
                      <a:pt x="2152650" y="9525"/>
                    </a:lnTo>
                    <a:lnTo>
                      <a:pt x="1438275" y="571500"/>
                    </a:lnTo>
                    <a:lnTo>
                      <a:pt x="0" y="62865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8ECB6AF1-60A8-4366-A5FA-044582E37CCB}"/>
                  </a:ext>
                </a:extLst>
              </p:cNvPr>
              <p:cNvSpPr txBox="1"/>
              <p:nvPr/>
            </p:nvSpPr>
            <p:spPr>
              <a:xfrm>
                <a:off x="830606" y="3526971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6</a:t>
                </a:r>
              </a:p>
            </p:txBody>
          </p:sp>
        </p:grpSp>
        <p:grpSp>
          <p:nvGrpSpPr>
            <p:cNvPr id="286" name="Группа 285">
              <a:extLst>
                <a:ext uri="{FF2B5EF4-FFF2-40B4-BE49-F238E27FC236}">
                  <a16:creationId xmlns:a16="http://schemas.microsoft.com/office/drawing/2014/main" id="{D2ACBEDE-0269-4CB6-9B60-0198ACDA12EE}"/>
                </a:ext>
              </a:extLst>
            </p:cNvPr>
            <p:cNvGrpSpPr/>
            <p:nvPr/>
          </p:nvGrpSpPr>
          <p:grpSpPr>
            <a:xfrm>
              <a:off x="2999316" y="2771775"/>
              <a:ext cx="2028825" cy="1076325"/>
              <a:chOff x="3143250" y="2781300"/>
              <a:chExt cx="2028825" cy="1076325"/>
            </a:xfrm>
          </p:grpSpPr>
          <p:sp>
            <p:nvSpPr>
              <p:cNvPr id="299" name="Полилиния: фигура 298">
                <a:extLst>
                  <a:ext uri="{FF2B5EF4-FFF2-40B4-BE49-F238E27FC236}">
                    <a16:creationId xmlns:a16="http://schemas.microsoft.com/office/drawing/2014/main" id="{C2B15DAF-BD7C-43C7-B872-B180EE6C2313}"/>
                  </a:ext>
                </a:extLst>
              </p:cNvPr>
              <p:cNvSpPr/>
              <p:nvPr/>
            </p:nvSpPr>
            <p:spPr>
              <a:xfrm>
                <a:off x="3143250" y="2781300"/>
                <a:ext cx="2028825" cy="1076325"/>
              </a:xfrm>
              <a:custGeom>
                <a:avLst/>
                <a:gdLst>
                  <a:gd name="connsiteX0" fmla="*/ 2019300 w 2028825"/>
                  <a:gd name="connsiteY0" fmla="*/ 990600 h 1076325"/>
                  <a:gd name="connsiteX1" fmla="*/ 2028825 w 2028825"/>
                  <a:gd name="connsiteY1" fmla="*/ 762000 h 1076325"/>
                  <a:gd name="connsiteX2" fmla="*/ 2000250 w 2028825"/>
                  <a:gd name="connsiteY2" fmla="*/ 685800 h 1076325"/>
                  <a:gd name="connsiteX3" fmla="*/ 2019300 w 2028825"/>
                  <a:gd name="connsiteY3" fmla="*/ 276225 h 1076325"/>
                  <a:gd name="connsiteX4" fmla="*/ 1990725 w 2028825"/>
                  <a:gd name="connsiteY4" fmla="*/ 219075 h 1076325"/>
                  <a:gd name="connsiteX5" fmla="*/ 1990725 w 2028825"/>
                  <a:gd name="connsiteY5" fmla="*/ 0 h 1076325"/>
                  <a:gd name="connsiteX6" fmla="*/ 0 w 2028825"/>
                  <a:gd name="connsiteY6" fmla="*/ 95250 h 1076325"/>
                  <a:gd name="connsiteX7" fmla="*/ 28575 w 2028825"/>
                  <a:gd name="connsiteY7" fmla="*/ 885825 h 1076325"/>
                  <a:gd name="connsiteX8" fmla="*/ 66675 w 2028825"/>
                  <a:gd name="connsiteY8" fmla="*/ 990600 h 1076325"/>
                  <a:gd name="connsiteX9" fmla="*/ 57150 w 2028825"/>
                  <a:gd name="connsiteY9" fmla="*/ 1076325 h 1076325"/>
                  <a:gd name="connsiteX10" fmla="*/ 1838325 w 2028825"/>
                  <a:gd name="connsiteY10" fmla="*/ 962025 h 1076325"/>
                  <a:gd name="connsiteX11" fmla="*/ 2019300 w 2028825"/>
                  <a:gd name="connsiteY11" fmla="*/ 99060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8825" h="1076325">
                    <a:moveTo>
                      <a:pt x="2019300" y="990600"/>
                    </a:moveTo>
                    <a:lnTo>
                      <a:pt x="2028825" y="762000"/>
                    </a:lnTo>
                    <a:lnTo>
                      <a:pt x="2000250" y="685800"/>
                    </a:lnTo>
                    <a:lnTo>
                      <a:pt x="2019300" y="276225"/>
                    </a:lnTo>
                    <a:lnTo>
                      <a:pt x="1990725" y="219075"/>
                    </a:lnTo>
                    <a:lnTo>
                      <a:pt x="1990725" y="0"/>
                    </a:lnTo>
                    <a:lnTo>
                      <a:pt x="0" y="95250"/>
                    </a:lnTo>
                    <a:lnTo>
                      <a:pt x="28575" y="885825"/>
                    </a:lnTo>
                    <a:lnTo>
                      <a:pt x="66675" y="990600"/>
                    </a:lnTo>
                    <a:lnTo>
                      <a:pt x="57150" y="1076325"/>
                    </a:lnTo>
                    <a:lnTo>
                      <a:pt x="1838325" y="962025"/>
                    </a:lnTo>
                    <a:lnTo>
                      <a:pt x="2019300" y="990600"/>
                    </a:lnTo>
                    <a:close/>
                  </a:path>
                </a:pathLst>
              </a:custGeom>
              <a:solidFill>
                <a:srgbClr val="33CC33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6D2FD95F-0161-406E-8B50-2ECBDC6CDEFE}"/>
                  </a:ext>
                </a:extLst>
              </p:cNvPr>
              <p:cNvSpPr txBox="1"/>
              <p:nvPr/>
            </p:nvSpPr>
            <p:spPr>
              <a:xfrm>
                <a:off x="3198596" y="286220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2</a:t>
                </a:r>
              </a:p>
            </p:txBody>
          </p:sp>
        </p:grpSp>
        <p:grpSp>
          <p:nvGrpSpPr>
            <p:cNvPr id="287" name="Группа 286">
              <a:extLst>
                <a:ext uri="{FF2B5EF4-FFF2-40B4-BE49-F238E27FC236}">
                  <a16:creationId xmlns:a16="http://schemas.microsoft.com/office/drawing/2014/main" id="{DC858D39-3B3E-48C4-91A0-266E5088E15F}"/>
                </a:ext>
              </a:extLst>
            </p:cNvPr>
            <p:cNvGrpSpPr/>
            <p:nvPr/>
          </p:nvGrpSpPr>
          <p:grpSpPr>
            <a:xfrm>
              <a:off x="4980516" y="2714625"/>
              <a:ext cx="2009775" cy="1057275"/>
              <a:chOff x="5124450" y="2724150"/>
              <a:chExt cx="2009775" cy="1057275"/>
            </a:xfrm>
          </p:grpSpPr>
          <p:sp>
            <p:nvSpPr>
              <p:cNvPr id="297" name="Полилиния: фигура 296">
                <a:extLst>
                  <a:ext uri="{FF2B5EF4-FFF2-40B4-BE49-F238E27FC236}">
                    <a16:creationId xmlns:a16="http://schemas.microsoft.com/office/drawing/2014/main" id="{7C7FC0D6-7E77-47CB-A70F-E31168C9DA48}"/>
                  </a:ext>
                </a:extLst>
              </p:cNvPr>
              <p:cNvSpPr/>
              <p:nvPr/>
            </p:nvSpPr>
            <p:spPr>
              <a:xfrm>
                <a:off x="5124450" y="2724150"/>
                <a:ext cx="2009775" cy="1057275"/>
              </a:xfrm>
              <a:custGeom>
                <a:avLst/>
                <a:gdLst>
                  <a:gd name="connsiteX0" fmla="*/ 1857375 w 2009775"/>
                  <a:gd name="connsiteY0" fmla="*/ 933450 h 1057275"/>
                  <a:gd name="connsiteX1" fmla="*/ 2000250 w 2009775"/>
                  <a:gd name="connsiteY1" fmla="*/ 866775 h 1057275"/>
                  <a:gd name="connsiteX2" fmla="*/ 2009775 w 2009775"/>
                  <a:gd name="connsiteY2" fmla="*/ 704850 h 1057275"/>
                  <a:gd name="connsiteX3" fmla="*/ 1847850 w 2009775"/>
                  <a:gd name="connsiteY3" fmla="*/ 323850 h 1057275"/>
                  <a:gd name="connsiteX4" fmla="*/ 1781175 w 2009775"/>
                  <a:gd name="connsiteY4" fmla="*/ 0 h 1057275"/>
                  <a:gd name="connsiteX5" fmla="*/ 800100 w 2009775"/>
                  <a:gd name="connsiteY5" fmla="*/ 76200 h 1057275"/>
                  <a:gd name="connsiteX6" fmla="*/ 504825 w 2009775"/>
                  <a:gd name="connsiteY6" fmla="*/ 0 h 1057275"/>
                  <a:gd name="connsiteX7" fmla="*/ 0 w 2009775"/>
                  <a:gd name="connsiteY7" fmla="*/ 66675 h 1057275"/>
                  <a:gd name="connsiteX8" fmla="*/ 19050 w 2009775"/>
                  <a:gd name="connsiteY8" fmla="*/ 323850 h 1057275"/>
                  <a:gd name="connsiteX9" fmla="*/ 57150 w 2009775"/>
                  <a:gd name="connsiteY9" fmla="*/ 390525 h 1057275"/>
                  <a:gd name="connsiteX10" fmla="*/ 28575 w 2009775"/>
                  <a:gd name="connsiteY10" fmla="*/ 771525 h 1057275"/>
                  <a:gd name="connsiteX11" fmla="*/ 57150 w 2009775"/>
                  <a:gd name="connsiteY11" fmla="*/ 857250 h 1057275"/>
                  <a:gd name="connsiteX12" fmla="*/ 28575 w 2009775"/>
                  <a:gd name="connsiteY12" fmla="*/ 1028700 h 1057275"/>
                  <a:gd name="connsiteX13" fmla="*/ 266700 w 2009775"/>
                  <a:gd name="connsiteY13" fmla="*/ 1057275 h 1057275"/>
                  <a:gd name="connsiteX14" fmla="*/ 523875 w 2009775"/>
                  <a:gd name="connsiteY14" fmla="*/ 981075 h 1057275"/>
                  <a:gd name="connsiteX15" fmla="*/ 800100 w 2009775"/>
                  <a:gd name="connsiteY15" fmla="*/ 1038225 h 1057275"/>
                  <a:gd name="connsiteX16" fmla="*/ 1038225 w 2009775"/>
                  <a:gd name="connsiteY16" fmla="*/ 981075 h 1057275"/>
                  <a:gd name="connsiteX17" fmla="*/ 1857375 w 2009775"/>
                  <a:gd name="connsiteY17" fmla="*/ 93345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9775" h="1057275">
                    <a:moveTo>
                      <a:pt x="1857375" y="933450"/>
                    </a:moveTo>
                    <a:lnTo>
                      <a:pt x="2000250" y="866775"/>
                    </a:lnTo>
                    <a:lnTo>
                      <a:pt x="2009775" y="704850"/>
                    </a:lnTo>
                    <a:lnTo>
                      <a:pt x="1847850" y="323850"/>
                    </a:lnTo>
                    <a:lnTo>
                      <a:pt x="1781175" y="0"/>
                    </a:lnTo>
                    <a:lnTo>
                      <a:pt x="800100" y="76200"/>
                    </a:lnTo>
                    <a:lnTo>
                      <a:pt x="504825" y="0"/>
                    </a:lnTo>
                    <a:lnTo>
                      <a:pt x="0" y="66675"/>
                    </a:lnTo>
                    <a:lnTo>
                      <a:pt x="19050" y="323850"/>
                    </a:lnTo>
                    <a:lnTo>
                      <a:pt x="57150" y="390525"/>
                    </a:lnTo>
                    <a:lnTo>
                      <a:pt x="28575" y="771525"/>
                    </a:lnTo>
                    <a:lnTo>
                      <a:pt x="57150" y="857250"/>
                    </a:lnTo>
                    <a:lnTo>
                      <a:pt x="28575" y="1028700"/>
                    </a:lnTo>
                    <a:lnTo>
                      <a:pt x="266700" y="1057275"/>
                    </a:lnTo>
                    <a:lnTo>
                      <a:pt x="523875" y="981075"/>
                    </a:lnTo>
                    <a:lnTo>
                      <a:pt x="800100" y="1038225"/>
                    </a:lnTo>
                    <a:lnTo>
                      <a:pt x="1038225" y="981075"/>
                    </a:lnTo>
                    <a:lnTo>
                      <a:pt x="1857375" y="93345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FD25CFAE-3123-4B60-8CD4-E836C34449BE}"/>
                  </a:ext>
                </a:extLst>
              </p:cNvPr>
              <p:cNvSpPr txBox="1"/>
              <p:nvPr/>
            </p:nvSpPr>
            <p:spPr>
              <a:xfrm>
                <a:off x="5227421" y="281205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7</a:t>
                </a:r>
              </a:p>
            </p:txBody>
          </p:sp>
        </p:grpSp>
        <p:grpSp>
          <p:nvGrpSpPr>
            <p:cNvPr id="288" name="Группа 287">
              <a:extLst>
                <a:ext uri="{FF2B5EF4-FFF2-40B4-BE49-F238E27FC236}">
                  <a16:creationId xmlns:a16="http://schemas.microsoft.com/office/drawing/2014/main" id="{4275FB09-4C38-43A4-9935-4BFBA7F3070B}"/>
                </a:ext>
              </a:extLst>
            </p:cNvPr>
            <p:cNvGrpSpPr/>
            <p:nvPr/>
          </p:nvGrpSpPr>
          <p:grpSpPr>
            <a:xfrm>
              <a:off x="627591" y="3838575"/>
              <a:ext cx="2457450" cy="1143000"/>
              <a:chOff x="771525" y="3848100"/>
              <a:chExt cx="2457450" cy="1143000"/>
            </a:xfrm>
          </p:grpSpPr>
          <p:sp>
            <p:nvSpPr>
              <p:cNvPr id="295" name="Полилиния: фигура 294">
                <a:extLst>
                  <a:ext uri="{FF2B5EF4-FFF2-40B4-BE49-F238E27FC236}">
                    <a16:creationId xmlns:a16="http://schemas.microsoft.com/office/drawing/2014/main" id="{97B99BA4-4BB6-45EF-8851-D13F409263E5}"/>
                  </a:ext>
                </a:extLst>
              </p:cNvPr>
              <p:cNvSpPr/>
              <p:nvPr/>
            </p:nvSpPr>
            <p:spPr>
              <a:xfrm>
                <a:off x="771525" y="3848100"/>
                <a:ext cx="2457450" cy="1143000"/>
              </a:xfrm>
              <a:custGeom>
                <a:avLst/>
                <a:gdLst>
                  <a:gd name="connsiteX0" fmla="*/ 0 w 2457450"/>
                  <a:gd name="connsiteY0" fmla="*/ 142875 h 1143000"/>
                  <a:gd name="connsiteX1" fmla="*/ 19050 w 2457450"/>
                  <a:gd name="connsiteY1" fmla="*/ 561975 h 1143000"/>
                  <a:gd name="connsiteX2" fmla="*/ 95250 w 2457450"/>
                  <a:gd name="connsiteY2" fmla="*/ 695325 h 1143000"/>
                  <a:gd name="connsiteX3" fmla="*/ 47625 w 2457450"/>
                  <a:gd name="connsiteY3" fmla="*/ 847725 h 1143000"/>
                  <a:gd name="connsiteX4" fmla="*/ 38100 w 2457450"/>
                  <a:gd name="connsiteY4" fmla="*/ 1143000 h 1143000"/>
                  <a:gd name="connsiteX5" fmla="*/ 266700 w 2457450"/>
                  <a:gd name="connsiteY5" fmla="*/ 1047750 h 1143000"/>
                  <a:gd name="connsiteX6" fmla="*/ 590550 w 2457450"/>
                  <a:gd name="connsiteY6" fmla="*/ 1076325 h 1143000"/>
                  <a:gd name="connsiteX7" fmla="*/ 828675 w 2457450"/>
                  <a:gd name="connsiteY7" fmla="*/ 1143000 h 1143000"/>
                  <a:gd name="connsiteX8" fmla="*/ 1095375 w 2457450"/>
                  <a:gd name="connsiteY8" fmla="*/ 1047750 h 1143000"/>
                  <a:gd name="connsiteX9" fmla="*/ 2352675 w 2457450"/>
                  <a:gd name="connsiteY9" fmla="*/ 1019175 h 1143000"/>
                  <a:gd name="connsiteX10" fmla="*/ 2457450 w 2457450"/>
                  <a:gd name="connsiteY10" fmla="*/ 1047750 h 1143000"/>
                  <a:gd name="connsiteX11" fmla="*/ 2428875 w 2457450"/>
                  <a:gd name="connsiteY11" fmla="*/ 857250 h 1143000"/>
                  <a:gd name="connsiteX12" fmla="*/ 2428875 w 2457450"/>
                  <a:gd name="connsiteY12" fmla="*/ 0 h 1143000"/>
                  <a:gd name="connsiteX13" fmla="*/ 1685925 w 2457450"/>
                  <a:gd name="connsiteY13" fmla="*/ 0 h 1143000"/>
                  <a:gd name="connsiteX14" fmla="*/ 1390650 w 2457450"/>
                  <a:gd name="connsiteY14" fmla="*/ 114300 h 1143000"/>
                  <a:gd name="connsiteX15" fmla="*/ 1047750 w 2457450"/>
                  <a:gd name="connsiteY15" fmla="*/ 47625 h 1143000"/>
                  <a:gd name="connsiteX16" fmla="*/ 0 w 2457450"/>
                  <a:gd name="connsiteY16" fmla="*/ 14287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7450" h="1143000">
                    <a:moveTo>
                      <a:pt x="0" y="142875"/>
                    </a:moveTo>
                    <a:lnTo>
                      <a:pt x="19050" y="561975"/>
                    </a:lnTo>
                    <a:lnTo>
                      <a:pt x="95250" y="695325"/>
                    </a:lnTo>
                    <a:lnTo>
                      <a:pt x="47625" y="847725"/>
                    </a:lnTo>
                    <a:lnTo>
                      <a:pt x="38100" y="1143000"/>
                    </a:lnTo>
                    <a:lnTo>
                      <a:pt x="266700" y="1047750"/>
                    </a:lnTo>
                    <a:lnTo>
                      <a:pt x="590550" y="1076325"/>
                    </a:lnTo>
                    <a:lnTo>
                      <a:pt x="828675" y="1143000"/>
                    </a:lnTo>
                    <a:lnTo>
                      <a:pt x="1095375" y="1047750"/>
                    </a:lnTo>
                    <a:lnTo>
                      <a:pt x="2352675" y="1019175"/>
                    </a:lnTo>
                    <a:lnTo>
                      <a:pt x="2457450" y="1047750"/>
                    </a:lnTo>
                    <a:lnTo>
                      <a:pt x="2428875" y="857250"/>
                    </a:lnTo>
                    <a:lnTo>
                      <a:pt x="2428875" y="0"/>
                    </a:lnTo>
                    <a:lnTo>
                      <a:pt x="1685925" y="0"/>
                    </a:lnTo>
                    <a:lnTo>
                      <a:pt x="1390650" y="114300"/>
                    </a:lnTo>
                    <a:lnTo>
                      <a:pt x="1047750" y="47625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F196288C-F045-42F2-956B-B0360CDCDB45}"/>
                  </a:ext>
                </a:extLst>
              </p:cNvPr>
              <p:cNvSpPr txBox="1"/>
              <p:nvPr/>
            </p:nvSpPr>
            <p:spPr>
              <a:xfrm>
                <a:off x="833618" y="4011296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5</a:t>
                </a:r>
              </a:p>
            </p:txBody>
          </p:sp>
        </p:grpSp>
        <p:grpSp>
          <p:nvGrpSpPr>
            <p:cNvPr id="289" name="Группа 288">
              <a:extLst>
                <a:ext uri="{FF2B5EF4-FFF2-40B4-BE49-F238E27FC236}">
                  <a16:creationId xmlns:a16="http://schemas.microsoft.com/office/drawing/2014/main" id="{23D6635C-371C-48C8-9038-F4FA67C410F1}"/>
                </a:ext>
              </a:extLst>
            </p:cNvPr>
            <p:cNvGrpSpPr/>
            <p:nvPr/>
          </p:nvGrpSpPr>
          <p:grpSpPr>
            <a:xfrm>
              <a:off x="3056466" y="3733800"/>
              <a:ext cx="2257425" cy="1152525"/>
              <a:chOff x="3200400" y="3743325"/>
              <a:chExt cx="2257425" cy="1152525"/>
            </a:xfrm>
          </p:grpSpPr>
          <p:sp>
            <p:nvSpPr>
              <p:cNvPr id="293" name="Полилиния: фигура 292">
                <a:extLst>
                  <a:ext uri="{FF2B5EF4-FFF2-40B4-BE49-F238E27FC236}">
                    <a16:creationId xmlns:a16="http://schemas.microsoft.com/office/drawing/2014/main" id="{E6504B3A-420A-4415-AA0B-B94E298CF9C9}"/>
                  </a:ext>
                </a:extLst>
              </p:cNvPr>
              <p:cNvSpPr/>
              <p:nvPr/>
            </p:nvSpPr>
            <p:spPr>
              <a:xfrm>
                <a:off x="3200400" y="3743325"/>
                <a:ext cx="2257425" cy="1152525"/>
              </a:xfrm>
              <a:custGeom>
                <a:avLst/>
                <a:gdLst>
                  <a:gd name="connsiteX0" fmla="*/ 1724025 w 2257425"/>
                  <a:gd name="connsiteY0" fmla="*/ 1009650 h 1152525"/>
                  <a:gd name="connsiteX1" fmla="*/ 2114550 w 2257425"/>
                  <a:gd name="connsiteY1" fmla="*/ 781050 h 1152525"/>
                  <a:gd name="connsiteX2" fmla="*/ 2257425 w 2257425"/>
                  <a:gd name="connsiteY2" fmla="*/ 485775 h 1152525"/>
                  <a:gd name="connsiteX3" fmla="*/ 2200275 w 2257425"/>
                  <a:gd name="connsiteY3" fmla="*/ 38100 h 1152525"/>
                  <a:gd name="connsiteX4" fmla="*/ 1933575 w 2257425"/>
                  <a:gd name="connsiteY4" fmla="*/ 28575 h 1152525"/>
                  <a:gd name="connsiteX5" fmla="*/ 1704975 w 2257425"/>
                  <a:gd name="connsiteY5" fmla="*/ 0 h 1152525"/>
                  <a:gd name="connsiteX6" fmla="*/ 1438275 w 2257425"/>
                  <a:gd name="connsiteY6" fmla="*/ 47625 h 1152525"/>
                  <a:gd name="connsiteX7" fmla="*/ 1343025 w 2257425"/>
                  <a:gd name="connsiteY7" fmla="*/ 47625 h 1152525"/>
                  <a:gd name="connsiteX8" fmla="*/ 9525 w 2257425"/>
                  <a:gd name="connsiteY8" fmla="*/ 114300 h 1152525"/>
                  <a:gd name="connsiteX9" fmla="*/ 0 w 2257425"/>
                  <a:gd name="connsiteY9" fmla="*/ 942975 h 1152525"/>
                  <a:gd name="connsiteX10" fmla="*/ 38100 w 2257425"/>
                  <a:gd name="connsiteY10" fmla="*/ 1152525 h 1152525"/>
                  <a:gd name="connsiteX11" fmla="*/ 314325 w 2257425"/>
                  <a:gd name="connsiteY11" fmla="*/ 1076325 h 1152525"/>
                  <a:gd name="connsiteX12" fmla="*/ 619125 w 2257425"/>
                  <a:gd name="connsiteY12" fmla="*/ 1123950 h 1152525"/>
                  <a:gd name="connsiteX13" fmla="*/ 790575 w 2257425"/>
                  <a:gd name="connsiteY13" fmla="*/ 1028700 h 1152525"/>
                  <a:gd name="connsiteX14" fmla="*/ 1724025 w 2257425"/>
                  <a:gd name="connsiteY14" fmla="*/ 1009650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7425" h="1152525">
                    <a:moveTo>
                      <a:pt x="1724025" y="1009650"/>
                    </a:moveTo>
                    <a:lnTo>
                      <a:pt x="2114550" y="781050"/>
                    </a:lnTo>
                    <a:lnTo>
                      <a:pt x="2257425" y="485775"/>
                    </a:lnTo>
                    <a:lnTo>
                      <a:pt x="2200275" y="38100"/>
                    </a:lnTo>
                    <a:lnTo>
                      <a:pt x="1933575" y="28575"/>
                    </a:lnTo>
                    <a:lnTo>
                      <a:pt x="1704975" y="0"/>
                    </a:lnTo>
                    <a:lnTo>
                      <a:pt x="1438275" y="47625"/>
                    </a:lnTo>
                    <a:lnTo>
                      <a:pt x="1343025" y="47625"/>
                    </a:lnTo>
                    <a:lnTo>
                      <a:pt x="9525" y="114300"/>
                    </a:lnTo>
                    <a:lnTo>
                      <a:pt x="0" y="942975"/>
                    </a:lnTo>
                    <a:lnTo>
                      <a:pt x="38100" y="1152525"/>
                    </a:lnTo>
                    <a:lnTo>
                      <a:pt x="314325" y="1076325"/>
                    </a:lnTo>
                    <a:lnTo>
                      <a:pt x="619125" y="1123950"/>
                    </a:lnTo>
                    <a:lnTo>
                      <a:pt x="790575" y="1028700"/>
                    </a:lnTo>
                    <a:lnTo>
                      <a:pt x="1724025" y="100965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4780C502-B132-48F6-A959-E623301C4EF6}"/>
                  </a:ext>
                </a:extLst>
              </p:cNvPr>
              <p:cNvSpPr txBox="1"/>
              <p:nvPr/>
            </p:nvSpPr>
            <p:spPr>
              <a:xfrm>
                <a:off x="3306478" y="387828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4</a:t>
                </a:r>
              </a:p>
            </p:txBody>
          </p:sp>
        </p:grpSp>
        <p:grpSp>
          <p:nvGrpSpPr>
            <p:cNvPr id="290" name="Группа 289">
              <a:extLst>
                <a:ext uri="{FF2B5EF4-FFF2-40B4-BE49-F238E27FC236}">
                  <a16:creationId xmlns:a16="http://schemas.microsoft.com/office/drawing/2014/main" id="{833F5346-96F0-4B5A-82BF-FA7235ABD821}"/>
                </a:ext>
              </a:extLst>
            </p:cNvPr>
            <p:cNvGrpSpPr/>
            <p:nvPr/>
          </p:nvGrpSpPr>
          <p:grpSpPr>
            <a:xfrm>
              <a:off x="4809066" y="3648075"/>
              <a:ext cx="2228850" cy="1104900"/>
              <a:chOff x="4953000" y="3657600"/>
              <a:chExt cx="2228850" cy="1104900"/>
            </a:xfrm>
          </p:grpSpPr>
          <p:sp>
            <p:nvSpPr>
              <p:cNvPr id="291" name="Полилиния: фигура 290">
                <a:extLst>
                  <a:ext uri="{FF2B5EF4-FFF2-40B4-BE49-F238E27FC236}">
                    <a16:creationId xmlns:a16="http://schemas.microsoft.com/office/drawing/2014/main" id="{A052C8B8-EC5E-4D36-9BB4-184E49DFBFF9}"/>
                  </a:ext>
                </a:extLst>
              </p:cNvPr>
              <p:cNvSpPr/>
              <p:nvPr/>
            </p:nvSpPr>
            <p:spPr>
              <a:xfrm>
                <a:off x="4953000" y="3657600"/>
                <a:ext cx="2228850" cy="1104900"/>
              </a:xfrm>
              <a:custGeom>
                <a:avLst/>
                <a:gdLst>
                  <a:gd name="connsiteX0" fmla="*/ 2076450 w 2228850"/>
                  <a:gd name="connsiteY0" fmla="*/ 0 h 1104900"/>
                  <a:gd name="connsiteX1" fmla="*/ 2076450 w 2228850"/>
                  <a:gd name="connsiteY1" fmla="*/ 0 h 1104900"/>
                  <a:gd name="connsiteX2" fmla="*/ 2076450 w 2228850"/>
                  <a:gd name="connsiteY2" fmla="*/ 180975 h 1104900"/>
                  <a:gd name="connsiteX3" fmla="*/ 2228850 w 2228850"/>
                  <a:gd name="connsiteY3" fmla="*/ 495300 h 1104900"/>
                  <a:gd name="connsiteX4" fmla="*/ 2228850 w 2228850"/>
                  <a:gd name="connsiteY4" fmla="*/ 647700 h 1104900"/>
                  <a:gd name="connsiteX5" fmla="*/ 2162175 w 2228850"/>
                  <a:gd name="connsiteY5" fmla="*/ 771525 h 1104900"/>
                  <a:gd name="connsiteX6" fmla="*/ 2028825 w 2228850"/>
                  <a:gd name="connsiteY6" fmla="*/ 1057275 h 1104900"/>
                  <a:gd name="connsiteX7" fmla="*/ 1600200 w 2228850"/>
                  <a:gd name="connsiteY7" fmla="*/ 1057275 h 1104900"/>
                  <a:gd name="connsiteX8" fmla="*/ 1485900 w 2228850"/>
                  <a:gd name="connsiteY8" fmla="*/ 1009650 h 1104900"/>
                  <a:gd name="connsiteX9" fmla="*/ 1266825 w 2228850"/>
                  <a:gd name="connsiteY9" fmla="*/ 1076325 h 1104900"/>
                  <a:gd name="connsiteX10" fmla="*/ 1162050 w 2228850"/>
                  <a:gd name="connsiteY10" fmla="*/ 1076325 h 1104900"/>
                  <a:gd name="connsiteX11" fmla="*/ 990600 w 2228850"/>
                  <a:gd name="connsiteY11" fmla="*/ 1019175 h 1104900"/>
                  <a:gd name="connsiteX12" fmla="*/ 781050 w 2228850"/>
                  <a:gd name="connsiteY12" fmla="*/ 1066800 h 1104900"/>
                  <a:gd name="connsiteX13" fmla="*/ 0 w 2228850"/>
                  <a:gd name="connsiteY13" fmla="*/ 1104900 h 1104900"/>
                  <a:gd name="connsiteX14" fmla="*/ 342900 w 2228850"/>
                  <a:gd name="connsiteY14" fmla="*/ 885825 h 1104900"/>
                  <a:gd name="connsiteX15" fmla="*/ 523875 w 2228850"/>
                  <a:gd name="connsiteY15" fmla="*/ 561975 h 1104900"/>
                  <a:gd name="connsiteX16" fmla="*/ 457200 w 2228850"/>
                  <a:gd name="connsiteY16" fmla="*/ 142875 h 1104900"/>
                  <a:gd name="connsiteX17" fmla="*/ 704850 w 2228850"/>
                  <a:gd name="connsiteY17" fmla="*/ 47625 h 1104900"/>
                  <a:gd name="connsiteX18" fmla="*/ 1000125 w 2228850"/>
                  <a:gd name="connsiteY18" fmla="*/ 114300 h 1104900"/>
                  <a:gd name="connsiteX19" fmla="*/ 1200150 w 2228850"/>
                  <a:gd name="connsiteY19" fmla="*/ 57150 h 1104900"/>
                  <a:gd name="connsiteX20" fmla="*/ 1790700 w 2228850"/>
                  <a:gd name="connsiteY20" fmla="*/ 38100 h 1104900"/>
                  <a:gd name="connsiteX21" fmla="*/ 2076450 w 2228850"/>
                  <a:gd name="connsiteY21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28850" h="1104900">
                    <a:moveTo>
                      <a:pt x="2076450" y="0"/>
                    </a:moveTo>
                    <a:lnTo>
                      <a:pt x="2076450" y="0"/>
                    </a:lnTo>
                    <a:lnTo>
                      <a:pt x="2076450" y="180975"/>
                    </a:lnTo>
                    <a:lnTo>
                      <a:pt x="2228850" y="495300"/>
                    </a:lnTo>
                    <a:lnTo>
                      <a:pt x="2228850" y="647700"/>
                    </a:lnTo>
                    <a:lnTo>
                      <a:pt x="2162175" y="771525"/>
                    </a:lnTo>
                    <a:lnTo>
                      <a:pt x="2028825" y="1057275"/>
                    </a:lnTo>
                    <a:lnTo>
                      <a:pt x="1600200" y="1057275"/>
                    </a:lnTo>
                    <a:lnTo>
                      <a:pt x="1485900" y="1009650"/>
                    </a:lnTo>
                    <a:lnTo>
                      <a:pt x="1266825" y="1076325"/>
                    </a:lnTo>
                    <a:lnTo>
                      <a:pt x="1162050" y="1076325"/>
                    </a:lnTo>
                    <a:lnTo>
                      <a:pt x="990600" y="1019175"/>
                    </a:lnTo>
                    <a:lnTo>
                      <a:pt x="781050" y="1066800"/>
                    </a:lnTo>
                    <a:lnTo>
                      <a:pt x="0" y="1104900"/>
                    </a:lnTo>
                    <a:lnTo>
                      <a:pt x="342900" y="885825"/>
                    </a:lnTo>
                    <a:lnTo>
                      <a:pt x="523875" y="561975"/>
                    </a:lnTo>
                    <a:lnTo>
                      <a:pt x="457200" y="142875"/>
                    </a:lnTo>
                    <a:lnTo>
                      <a:pt x="704850" y="47625"/>
                    </a:lnTo>
                    <a:lnTo>
                      <a:pt x="1000125" y="114300"/>
                    </a:lnTo>
                    <a:lnTo>
                      <a:pt x="1200150" y="57150"/>
                    </a:lnTo>
                    <a:lnTo>
                      <a:pt x="1790700" y="38100"/>
                    </a:lnTo>
                    <a:lnTo>
                      <a:pt x="2076450" y="0"/>
                    </a:lnTo>
                    <a:close/>
                  </a:path>
                </a:pathLst>
              </a:custGeom>
              <a:solidFill>
                <a:srgbClr val="C0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88206487-310F-4F6B-8175-CEA48DFC69F6}"/>
                  </a:ext>
                </a:extLst>
              </p:cNvPr>
              <p:cNvSpPr txBox="1"/>
              <p:nvPr/>
            </p:nvSpPr>
            <p:spPr>
              <a:xfrm>
                <a:off x="5540033" y="3764805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309" name="Группа 308">
            <a:extLst>
              <a:ext uri="{FF2B5EF4-FFF2-40B4-BE49-F238E27FC236}">
                <a16:creationId xmlns:a16="http://schemas.microsoft.com/office/drawing/2014/main" id="{F2CA0E5D-9918-401C-BE16-67E3AD0EA79C}"/>
              </a:ext>
            </a:extLst>
          </p:cNvPr>
          <p:cNvGrpSpPr/>
          <p:nvPr/>
        </p:nvGrpSpPr>
        <p:grpSpPr>
          <a:xfrm>
            <a:off x="627591" y="1696595"/>
            <a:ext cx="6438900" cy="3292929"/>
            <a:chOff x="599016" y="1688646"/>
            <a:chExt cx="6438900" cy="3292929"/>
          </a:xfrm>
        </p:grpSpPr>
        <p:grpSp>
          <p:nvGrpSpPr>
            <p:cNvPr id="310" name="Группа 309">
              <a:extLst>
                <a:ext uri="{FF2B5EF4-FFF2-40B4-BE49-F238E27FC236}">
                  <a16:creationId xmlns:a16="http://schemas.microsoft.com/office/drawing/2014/main" id="{5EED0AD9-BEC9-474F-9E9B-CFED4B5EFE9F}"/>
                </a:ext>
              </a:extLst>
            </p:cNvPr>
            <p:cNvGrpSpPr/>
            <p:nvPr/>
          </p:nvGrpSpPr>
          <p:grpSpPr>
            <a:xfrm>
              <a:off x="2709798" y="1758985"/>
              <a:ext cx="2291024" cy="1115367"/>
              <a:chOff x="2853732" y="1768510"/>
              <a:chExt cx="2291024" cy="1115367"/>
            </a:xfrm>
          </p:grpSpPr>
          <p:sp>
            <p:nvSpPr>
              <p:cNvPr id="335" name="Полилиния: фигура 334">
                <a:extLst>
                  <a:ext uri="{FF2B5EF4-FFF2-40B4-BE49-F238E27FC236}">
                    <a16:creationId xmlns:a16="http://schemas.microsoft.com/office/drawing/2014/main" id="{C946932B-CD14-430D-85A8-680AD52DD1B8}"/>
                  </a:ext>
                </a:extLst>
              </p:cNvPr>
              <p:cNvSpPr/>
              <p:nvPr/>
            </p:nvSpPr>
            <p:spPr>
              <a:xfrm>
                <a:off x="2853732" y="1768510"/>
                <a:ext cx="2291024" cy="1115367"/>
              </a:xfrm>
              <a:custGeom>
                <a:avLst/>
                <a:gdLst>
                  <a:gd name="connsiteX0" fmla="*/ 0 w 2291024"/>
                  <a:gd name="connsiteY0" fmla="*/ 120580 h 1115367"/>
                  <a:gd name="connsiteX1" fmla="*/ 783771 w 2291024"/>
                  <a:gd name="connsiteY1" fmla="*/ 120580 h 1115367"/>
                  <a:gd name="connsiteX2" fmla="*/ 1075173 w 2291024"/>
                  <a:gd name="connsiteY2" fmla="*/ 20097 h 1115367"/>
                  <a:gd name="connsiteX3" fmla="*/ 1487156 w 2291024"/>
                  <a:gd name="connsiteY3" fmla="*/ 90435 h 1115367"/>
                  <a:gd name="connsiteX4" fmla="*/ 1959428 w 2291024"/>
                  <a:gd name="connsiteY4" fmla="*/ 0 h 1115367"/>
                  <a:gd name="connsiteX5" fmla="*/ 2190541 w 2291024"/>
                  <a:gd name="connsiteY5" fmla="*/ 20097 h 1115367"/>
                  <a:gd name="connsiteX6" fmla="*/ 2291024 w 2291024"/>
                  <a:gd name="connsiteY6" fmla="*/ 1024932 h 1115367"/>
                  <a:gd name="connsiteX7" fmla="*/ 40193 w 2291024"/>
                  <a:gd name="connsiteY7" fmla="*/ 1115367 h 1115367"/>
                  <a:gd name="connsiteX8" fmla="*/ 0 w 2291024"/>
                  <a:gd name="connsiteY8" fmla="*/ 120580 h 1115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1024" h="1115367">
                    <a:moveTo>
                      <a:pt x="0" y="120580"/>
                    </a:moveTo>
                    <a:lnTo>
                      <a:pt x="783771" y="120580"/>
                    </a:lnTo>
                    <a:lnTo>
                      <a:pt x="1075173" y="20097"/>
                    </a:lnTo>
                    <a:lnTo>
                      <a:pt x="1487156" y="90435"/>
                    </a:lnTo>
                    <a:lnTo>
                      <a:pt x="1959428" y="0"/>
                    </a:lnTo>
                    <a:lnTo>
                      <a:pt x="2190541" y="20097"/>
                    </a:lnTo>
                    <a:lnTo>
                      <a:pt x="2291024" y="1024932"/>
                    </a:lnTo>
                    <a:lnTo>
                      <a:pt x="40193" y="1115367"/>
                    </a:lnTo>
                    <a:lnTo>
                      <a:pt x="0" y="120580"/>
                    </a:lnTo>
                    <a:close/>
                  </a:path>
                </a:pathLst>
              </a:custGeom>
              <a:solidFill>
                <a:srgbClr val="00B05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896A9E4A-63FE-4019-9D32-F4B11EED6002}"/>
                  </a:ext>
                </a:extLst>
              </p:cNvPr>
              <p:cNvSpPr txBox="1"/>
              <p:nvPr/>
            </p:nvSpPr>
            <p:spPr>
              <a:xfrm>
                <a:off x="2864513" y="187879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1</a:t>
                </a:r>
              </a:p>
            </p:txBody>
          </p:sp>
        </p:grpSp>
        <p:grpSp>
          <p:nvGrpSpPr>
            <p:cNvPr id="311" name="Группа 310">
              <a:extLst>
                <a:ext uri="{FF2B5EF4-FFF2-40B4-BE49-F238E27FC236}">
                  <a16:creationId xmlns:a16="http://schemas.microsoft.com/office/drawing/2014/main" id="{0F056286-D6E4-4E29-B6CB-707B5EC2E219}"/>
                </a:ext>
              </a:extLst>
            </p:cNvPr>
            <p:cNvGrpSpPr/>
            <p:nvPr/>
          </p:nvGrpSpPr>
          <p:grpSpPr>
            <a:xfrm>
              <a:off x="4890290" y="1688646"/>
              <a:ext cx="1848897" cy="1095271"/>
              <a:chOff x="5034224" y="1698171"/>
              <a:chExt cx="1848897" cy="1095271"/>
            </a:xfrm>
          </p:grpSpPr>
          <p:sp>
            <p:nvSpPr>
              <p:cNvPr id="333" name="Полилиния: фигура 332">
                <a:extLst>
                  <a:ext uri="{FF2B5EF4-FFF2-40B4-BE49-F238E27FC236}">
                    <a16:creationId xmlns:a16="http://schemas.microsoft.com/office/drawing/2014/main" id="{3301921A-E856-4A9E-A753-EA7570549D7D}"/>
                  </a:ext>
                </a:extLst>
              </p:cNvPr>
              <p:cNvSpPr/>
              <p:nvPr/>
            </p:nvSpPr>
            <p:spPr>
              <a:xfrm>
                <a:off x="5034224" y="1698171"/>
                <a:ext cx="1848897" cy="1095271"/>
              </a:xfrm>
              <a:custGeom>
                <a:avLst/>
                <a:gdLst>
                  <a:gd name="connsiteX0" fmla="*/ 1848897 w 1848897"/>
                  <a:gd name="connsiteY0" fmla="*/ 1055077 h 1095271"/>
                  <a:gd name="connsiteX1" fmla="*/ 1798655 w 1848897"/>
                  <a:gd name="connsiteY1" fmla="*/ 834014 h 1095271"/>
                  <a:gd name="connsiteX2" fmla="*/ 1808703 w 1848897"/>
                  <a:gd name="connsiteY2" fmla="*/ 683288 h 1095271"/>
                  <a:gd name="connsiteX3" fmla="*/ 1637881 w 1848897"/>
                  <a:gd name="connsiteY3" fmla="*/ 271306 h 1095271"/>
                  <a:gd name="connsiteX4" fmla="*/ 1637881 w 1848897"/>
                  <a:gd name="connsiteY4" fmla="*/ 0 h 1095271"/>
                  <a:gd name="connsiteX5" fmla="*/ 0 w 1848897"/>
                  <a:gd name="connsiteY5" fmla="*/ 110532 h 1095271"/>
                  <a:gd name="connsiteX6" fmla="*/ 100484 w 1848897"/>
                  <a:gd name="connsiteY6" fmla="*/ 1065126 h 1095271"/>
                  <a:gd name="connsiteX7" fmla="*/ 582805 w 1848897"/>
                  <a:gd name="connsiteY7" fmla="*/ 1014884 h 1095271"/>
                  <a:gd name="connsiteX8" fmla="*/ 884255 w 1848897"/>
                  <a:gd name="connsiteY8" fmla="*/ 1095271 h 1095271"/>
                  <a:gd name="connsiteX9" fmla="*/ 1848897 w 1848897"/>
                  <a:gd name="connsiteY9" fmla="*/ 1055077 h 109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8897" h="1095271">
                    <a:moveTo>
                      <a:pt x="1848897" y="1055077"/>
                    </a:moveTo>
                    <a:lnTo>
                      <a:pt x="1798655" y="834014"/>
                    </a:lnTo>
                    <a:lnTo>
                      <a:pt x="1808703" y="683288"/>
                    </a:lnTo>
                    <a:lnTo>
                      <a:pt x="1637881" y="271306"/>
                    </a:lnTo>
                    <a:lnTo>
                      <a:pt x="1637881" y="0"/>
                    </a:lnTo>
                    <a:lnTo>
                      <a:pt x="0" y="110532"/>
                    </a:lnTo>
                    <a:lnTo>
                      <a:pt x="100484" y="1065126"/>
                    </a:lnTo>
                    <a:lnTo>
                      <a:pt x="582805" y="1014884"/>
                    </a:lnTo>
                    <a:lnTo>
                      <a:pt x="884255" y="1095271"/>
                    </a:lnTo>
                    <a:lnTo>
                      <a:pt x="1848897" y="1055077"/>
                    </a:lnTo>
                    <a:close/>
                  </a:path>
                </a:pathLst>
              </a:custGeom>
              <a:solidFill>
                <a:srgbClr val="FF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115CF11D-D515-4679-BE89-16275307E640}"/>
                  </a:ext>
                </a:extLst>
              </p:cNvPr>
              <p:cNvSpPr txBox="1"/>
              <p:nvPr/>
            </p:nvSpPr>
            <p:spPr>
              <a:xfrm>
                <a:off x="5084466" y="1786080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9</a:t>
                </a:r>
              </a:p>
            </p:txBody>
          </p:sp>
        </p:grpSp>
        <p:grpSp>
          <p:nvGrpSpPr>
            <p:cNvPr id="312" name="Группа 311">
              <a:extLst>
                <a:ext uri="{FF2B5EF4-FFF2-40B4-BE49-F238E27FC236}">
                  <a16:creationId xmlns:a16="http://schemas.microsoft.com/office/drawing/2014/main" id="{9FFCA0C9-CBA6-4C1B-8FA9-7501C5EF594A}"/>
                </a:ext>
              </a:extLst>
            </p:cNvPr>
            <p:cNvGrpSpPr/>
            <p:nvPr/>
          </p:nvGrpSpPr>
          <p:grpSpPr>
            <a:xfrm>
              <a:off x="599644" y="1758985"/>
              <a:ext cx="2160396" cy="1758461"/>
              <a:chOff x="743578" y="1768510"/>
              <a:chExt cx="2160396" cy="1758461"/>
            </a:xfrm>
          </p:grpSpPr>
          <p:sp>
            <p:nvSpPr>
              <p:cNvPr id="331" name="Полилиния: фигура 330">
                <a:extLst>
                  <a:ext uri="{FF2B5EF4-FFF2-40B4-BE49-F238E27FC236}">
                    <a16:creationId xmlns:a16="http://schemas.microsoft.com/office/drawing/2014/main" id="{7E4E1BC8-272D-4278-B8CA-BDF8EDEDF95F}"/>
                  </a:ext>
                </a:extLst>
              </p:cNvPr>
              <p:cNvSpPr/>
              <p:nvPr/>
            </p:nvSpPr>
            <p:spPr>
              <a:xfrm>
                <a:off x="743578" y="1768510"/>
                <a:ext cx="2160396" cy="1758461"/>
              </a:xfrm>
              <a:custGeom>
                <a:avLst/>
                <a:gdLst>
                  <a:gd name="connsiteX0" fmla="*/ 391886 w 2160396"/>
                  <a:gd name="connsiteY0" fmla="*/ 0 h 1758461"/>
                  <a:gd name="connsiteX1" fmla="*/ 341644 w 2160396"/>
                  <a:gd name="connsiteY1" fmla="*/ 160774 h 1758461"/>
                  <a:gd name="connsiteX2" fmla="*/ 251209 w 2160396"/>
                  <a:gd name="connsiteY2" fmla="*/ 331595 h 1758461"/>
                  <a:gd name="connsiteX3" fmla="*/ 271306 w 2160396"/>
                  <a:gd name="connsiteY3" fmla="*/ 562708 h 1758461"/>
                  <a:gd name="connsiteX4" fmla="*/ 221064 w 2160396"/>
                  <a:gd name="connsiteY4" fmla="*/ 703385 h 1758461"/>
                  <a:gd name="connsiteX5" fmla="*/ 190919 w 2160396"/>
                  <a:gd name="connsiteY5" fmla="*/ 914400 h 1758461"/>
                  <a:gd name="connsiteX6" fmla="*/ 180870 w 2160396"/>
                  <a:gd name="connsiteY6" fmla="*/ 1034980 h 1758461"/>
                  <a:gd name="connsiteX7" fmla="*/ 271306 w 2160396"/>
                  <a:gd name="connsiteY7" fmla="*/ 1165609 h 1758461"/>
                  <a:gd name="connsiteX8" fmla="*/ 140677 w 2160396"/>
                  <a:gd name="connsiteY8" fmla="*/ 1436914 h 1758461"/>
                  <a:gd name="connsiteX9" fmla="*/ 40193 w 2160396"/>
                  <a:gd name="connsiteY9" fmla="*/ 1537398 h 1758461"/>
                  <a:gd name="connsiteX10" fmla="*/ 0 w 2160396"/>
                  <a:gd name="connsiteY10" fmla="*/ 1758461 h 1758461"/>
                  <a:gd name="connsiteX11" fmla="*/ 1457011 w 2160396"/>
                  <a:gd name="connsiteY11" fmla="*/ 1688123 h 1758461"/>
                  <a:gd name="connsiteX12" fmla="*/ 2160396 w 2160396"/>
                  <a:gd name="connsiteY12" fmla="*/ 1095270 h 1758461"/>
                  <a:gd name="connsiteX13" fmla="*/ 2090057 w 2160396"/>
                  <a:gd name="connsiteY13" fmla="*/ 100483 h 1758461"/>
                  <a:gd name="connsiteX14" fmla="*/ 391886 w 2160396"/>
                  <a:gd name="connsiteY14" fmla="*/ 0 h 1758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60396" h="1758461">
                    <a:moveTo>
                      <a:pt x="391886" y="0"/>
                    </a:moveTo>
                    <a:lnTo>
                      <a:pt x="341644" y="160774"/>
                    </a:lnTo>
                    <a:lnTo>
                      <a:pt x="251209" y="331595"/>
                    </a:lnTo>
                    <a:lnTo>
                      <a:pt x="271306" y="562708"/>
                    </a:lnTo>
                    <a:lnTo>
                      <a:pt x="221064" y="703385"/>
                    </a:lnTo>
                    <a:lnTo>
                      <a:pt x="190919" y="914400"/>
                    </a:lnTo>
                    <a:lnTo>
                      <a:pt x="180870" y="1034980"/>
                    </a:lnTo>
                    <a:lnTo>
                      <a:pt x="271306" y="1165609"/>
                    </a:lnTo>
                    <a:lnTo>
                      <a:pt x="140677" y="1436914"/>
                    </a:lnTo>
                    <a:lnTo>
                      <a:pt x="40193" y="1537398"/>
                    </a:lnTo>
                    <a:lnTo>
                      <a:pt x="0" y="1758461"/>
                    </a:lnTo>
                    <a:lnTo>
                      <a:pt x="1457011" y="1688123"/>
                    </a:lnTo>
                    <a:lnTo>
                      <a:pt x="2160396" y="1095270"/>
                    </a:lnTo>
                    <a:lnTo>
                      <a:pt x="2090057" y="100483"/>
                    </a:lnTo>
                    <a:lnTo>
                      <a:pt x="391886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F95CC5A6-B98F-4F00-BA35-00EB971F284B}"/>
                  </a:ext>
                </a:extLst>
              </p:cNvPr>
              <p:cNvSpPr txBox="1"/>
              <p:nvPr/>
            </p:nvSpPr>
            <p:spPr>
              <a:xfrm>
                <a:off x="1055077" y="1837502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3</a:t>
                </a:r>
              </a:p>
            </p:txBody>
          </p:sp>
        </p:grpSp>
        <p:grpSp>
          <p:nvGrpSpPr>
            <p:cNvPr id="313" name="Группа 312">
              <a:extLst>
                <a:ext uri="{FF2B5EF4-FFF2-40B4-BE49-F238E27FC236}">
                  <a16:creationId xmlns:a16="http://schemas.microsoft.com/office/drawing/2014/main" id="{FD1C0D7E-8E13-4DFB-93DA-8D4BDB89441E}"/>
                </a:ext>
              </a:extLst>
            </p:cNvPr>
            <p:cNvGrpSpPr/>
            <p:nvPr/>
          </p:nvGrpSpPr>
          <p:grpSpPr>
            <a:xfrm>
              <a:off x="599016" y="2876550"/>
              <a:ext cx="2476500" cy="1076325"/>
              <a:chOff x="742950" y="2886075"/>
              <a:chExt cx="2476500" cy="1076325"/>
            </a:xfrm>
          </p:grpSpPr>
          <p:sp>
            <p:nvSpPr>
              <p:cNvPr id="329" name="Полилиния: фигура 328">
                <a:extLst>
                  <a:ext uri="{FF2B5EF4-FFF2-40B4-BE49-F238E27FC236}">
                    <a16:creationId xmlns:a16="http://schemas.microsoft.com/office/drawing/2014/main" id="{7D62B698-D88A-4783-81CA-2439B5428EC9}"/>
                  </a:ext>
                </a:extLst>
              </p:cNvPr>
              <p:cNvSpPr/>
              <p:nvPr/>
            </p:nvSpPr>
            <p:spPr>
              <a:xfrm>
                <a:off x="742950" y="2886075"/>
                <a:ext cx="2476500" cy="1076325"/>
              </a:xfrm>
              <a:custGeom>
                <a:avLst/>
                <a:gdLst>
                  <a:gd name="connsiteX0" fmla="*/ 0 w 2476500"/>
                  <a:gd name="connsiteY0" fmla="*/ 628650 h 1076325"/>
                  <a:gd name="connsiteX1" fmla="*/ 9525 w 2476500"/>
                  <a:gd name="connsiteY1" fmla="*/ 923925 h 1076325"/>
                  <a:gd name="connsiteX2" fmla="*/ 38100 w 2476500"/>
                  <a:gd name="connsiteY2" fmla="*/ 1076325 h 1076325"/>
                  <a:gd name="connsiteX3" fmla="*/ 1066800 w 2476500"/>
                  <a:gd name="connsiteY3" fmla="*/ 990600 h 1076325"/>
                  <a:gd name="connsiteX4" fmla="*/ 1419225 w 2476500"/>
                  <a:gd name="connsiteY4" fmla="*/ 1057275 h 1076325"/>
                  <a:gd name="connsiteX5" fmla="*/ 1724025 w 2476500"/>
                  <a:gd name="connsiteY5" fmla="*/ 952500 h 1076325"/>
                  <a:gd name="connsiteX6" fmla="*/ 2466975 w 2476500"/>
                  <a:gd name="connsiteY6" fmla="*/ 971550 h 1076325"/>
                  <a:gd name="connsiteX7" fmla="*/ 2476500 w 2476500"/>
                  <a:gd name="connsiteY7" fmla="*/ 876300 h 1076325"/>
                  <a:gd name="connsiteX8" fmla="*/ 2438400 w 2476500"/>
                  <a:gd name="connsiteY8" fmla="*/ 781050 h 1076325"/>
                  <a:gd name="connsiteX9" fmla="*/ 2390775 w 2476500"/>
                  <a:gd name="connsiteY9" fmla="*/ 0 h 1076325"/>
                  <a:gd name="connsiteX10" fmla="*/ 2152650 w 2476500"/>
                  <a:gd name="connsiteY10" fmla="*/ 9525 h 1076325"/>
                  <a:gd name="connsiteX11" fmla="*/ 1438275 w 2476500"/>
                  <a:gd name="connsiteY11" fmla="*/ 571500 h 1076325"/>
                  <a:gd name="connsiteX12" fmla="*/ 0 w 2476500"/>
                  <a:gd name="connsiteY12" fmla="*/ 62865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500" h="1076325">
                    <a:moveTo>
                      <a:pt x="0" y="628650"/>
                    </a:moveTo>
                    <a:lnTo>
                      <a:pt x="9525" y="923925"/>
                    </a:lnTo>
                    <a:lnTo>
                      <a:pt x="38100" y="1076325"/>
                    </a:lnTo>
                    <a:lnTo>
                      <a:pt x="1066800" y="990600"/>
                    </a:lnTo>
                    <a:lnTo>
                      <a:pt x="1419225" y="1057275"/>
                    </a:lnTo>
                    <a:lnTo>
                      <a:pt x="1724025" y="952500"/>
                    </a:lnTo>
                    <a:lnTo>
                      <a:pt x="2466975" y="971550"/>
                    </a:lnTo>
                    <a:lnTo>
                      <a:pt x="2476500" y="876300"/>
                    </a:lnTo>
                    <a:lnTo>
                      <a:pt x="2438400" y="781050"/>
                    </a:lnTo>
                    <a:lnTo>
                      <a:pt x="2390775" y="0"/>
                    </a:lnTo>
                    <a:lnTo>
                      <a:pt x="2152650" y="9525"/>
                    </a:lnTo>
                    <a:lnTo>
                      <a:pt x="1438275" y="571500"/>
                    </a:lnTo>
                    <a:lnTo>
                      <a:pt x="0" y="62865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TextBox 329">
                <a:extLst>
                  <a:ext uri="{FF2B5EF4-FFF2-40B4-BE49-F238E27FC236}">
                    <a16:creationId xmlns:a16="http://schemas.microsoft.com/office/drawing/2014/main" id="{B3BD23DE-2530-48E7-B599-D5D9E8C7FDE5}"/>
                  </a:ext>
                </a:extLst>
              </p:cNvPr>
              <p:cNvSpPr txBox="1"/>
              <p:nvPr/>
            </p:nvSpPr>
            <p:spPr>
              <a:xfrm>
                <a:off x="830606" y="3526971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6</a:t>
                </a:r>
              </a:p>
            </p:txBody>
          </p:sp>
        </p:grpSp>
        <p:grpSp>
          <p:nvGrpSpPr>
            <p:cNvPr id="314" name="Группа 313">
              <a:extLst>
                <a:ext uri="{FF2B5EF4-FFF2-40B4-BE49-F238E27FC236}">
                  <a16:creationId xmlns:a16="http://schemas.microsoft.com/office/drawing/2014/main" id="{C52F6E9D-225E-4746-9C68-B9804ACE06D3}"/>
                </a:ext>
              </a:extLst>
            </p:cNvPr>
            <p:cNvGrpSpPr/>
            <p:nvPr/>
          </p:nvGrpSpPr>
          <p:grpSpPr>
            <a:xfrm>
              <a:off x="2999316" y="2771775"/>
              <a:ext cx="2028825" cy="1076325"/>
              <a:chOff x="3143250" y="2781300"/>
              <a:chExt cx="2028825" cy="1076325"/>
            </a:xfrm>
          </p:grpSpPr>
          <p:sp>
            <p:nvSpPr>
              <p:cNvPr id="327" name="Полилиния: фигура 326">
                <a:extLst>
                  <a:ext uri="{FF2B5EF4-FFF2-40B4-BE49-F238E27FC236}">
                    <a16:creationId xmlns:a16="http://schemas.microsoft.com/office/drawing/2014/main" id="{511972A5-46C1-40F1-B6C4-8D496954AE5C}"/>
                  </a:ext>
                </a:extLst>
              </p:cNvPr>
              <p:cNvSpPr/>
              <p:nvPr/>
            </p:nvSpPr>
            <p:spPr>
              <a:xfrm>
                <a:off x="3143250" y="2781300"/>
                <a:ext cx="2028825" cy="1076325"/>
              </a:xfrm>
              <a:custGeom>
                <a:avLst/>
                <a:gdLst>
                  <a:gd name="connsiteX0" fmla="*/ 2019300 w 2028825"/>
                  <a:gd name="connsiteY0" fmla="*/ 990600 h 1076325"/>
                  <a:gd name="connsiteX1" fmla="*/ 2028825 w 2028825"/>
                  <a:gd name="connsiteY1" fmla="*/ 762000 h 1076325"/>
                  <a:gd name="connsiteX2" fmla="*/ 2000250 w 2028825"/>
                  <a:gd name="connsiteY2" fmla="*/ 685800 h 1076325"/>
                  <a:gd name="connsiteX3" fmla="*/ 2019300 w 2028825"/>
                  <a:gd name="connsiteY3" fmla="*/ 276225 h 1076325"/>
                  <a:gd name="connsiteX4" fmla="*/ 1990725 w 2028825"/>
                  <a:gd name="connsiteY4" fmla="*/ 219075 h 1076325"/>
                  <a:gd name="connsiteX5" fmla="*/ 1990725 w 2028825"/>
                  <a:gd name="connsiteY5" fmla="*/ 0 h 1076325"/>
                  <a:gd name="connsiteX6" fmla="*/ 0 w 2028825"/>
                  <a:gd name="connsiteY6" fmla="*/ 95250 h 1076325"/>
                  <a:gd name="connsiteX7" fmla="*/ 28575 w 2028825"/>
                  <a:gd name="connsiteY7" fmla="*/ 885825 h 1076325"/>
                  <a:gd name="connsiteX8" fmla="*/ 66675 w 2028825"/>
                  <a:gd name="connsiteY8" fmla="*/ 990600 h 1076325"/>
                  <a:gd name="connsiteX9" fmla="*/ 57150 w 2028825"/>
                  <a:gd name="connsiteY9" fmla="*/ 1076325 h 1076325"/>
                  <a:gd name="connsiteX10" fmla="*/ 1838325 w 2028825"/>
                  <a:gd name="connsiteY10" fmla="*/ 962025 h 1076325"/>
                  <a:gd name="connsiteX11" fmla="*/ 2019300 w 2028825"/>
                  <a:gd name="connsiteY11" fmla="*/ 990600 h 1076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8825" h="1076325">
                    <a:moveTo>
                      <a:pt x="2019300" y="990600"/>
                    </a:moveTo>
                    <a:lnTo>
                      <a:pt x="2028825" y="762000"/>
                    </a:lnTo>
                    <a:lnTo>
                      <a:pt x="2000250" y="685800"/>
                    </a:lnTo>
                    <a:lnTo>
                      <a:pt x="2019300" y="276225"/>
                    </a:lnTo>
                    <a:lnTo>
                      <a:pt x="1990725" y="219075"/>
                    </a:lnTo>
                    <a:lnTo>
                      <a:pt x="1990725" y="0"/>
                    </a:lnTo>
                    <a:lnTo>
                      <a:pt x="0" y="95250"/>
                    </a:lnTo>
                    <a:lnTo>
                      <a:pt x="28575" y="885825"/>
                    </a:lnTo>
                    <a:lnTo>
                      <a:pt x="66675" y="990600"/>
                    </a:lnTo>
                    <a:lnTo>
                      <a:pt x="57150" y="1076325"/>
                    </a:lnTo>
                    <a:lnTo>
                      <a:pt x="1838325" y="962025"/>
                    </a:lnTo>
                    <a:lnTo>
                      <a:pt x="2019300" y="990600"/>
                    </a:lnTo>
                    <a:close/>
                  </a:path>
                </a:pathLst>
              </a:custGeom>
              <a:solidFill>
                <a:srgbClr val="33CC33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0EA7FE39-5CD8-4A1C-93F3-CE715ED375E3}"/>
                  </a:ext>
                </a:extLst>
              </p:cNvPr>
              <p:cNvSpPr txBox="1"/>
              <p:nvPr/>
            </p:nvSpPr>
            <p:spPr>
              <a:xfrm>
                <a:off x="3198596" y="286220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2</a:t>
                </a:r>
              </a:p>
            </p:txBody>
          </p:sp>
        </p:grpSp>
        <p:grpSp>
          <p:nvGrpSpPr>
            <p:cNvPr id="315" name="Группа 314">
              <a:extLst>
                <a:ext uri="{FF2B5EF4-FFF2-40B4-BE49-F238E27FC236}">
                  <a16:creationId xmlns:a16="http://schemas.microsoft.com/office/drawing/2014/main" id="{DF976F36-7AA0-440C-A76D-02F8374AFF8E}"/>
                </a:ext>
              </a:extLst>
            </p:cNvPr>
            <p:cNvGrpSpPr/>
            <p:nvPr/>
          </p:nvGrpSpPr>
          <p:grpSpPr>
            <a:xfrm>
              <a:off x="4980516" y="2714625"/>
              <a:ext cx="2009775" cy="1057275"/>
              <a:chOff x="5124450" y="2724150"/>
              <a:chExt cx="2009775" cy="1057275"/>
            </a:xfrm>
          </p:grpSpPr>
          <p:sp>
            <p:nvSpPr>
              <p:cNvPr id="325" name="Полилиния: фигура 324">
                <a:extLst>
                  <a:ext uri="{FF2B5EF4-FFF2-40B4-BE49-F238E27FC236}">
                    <a16:creationId xmlns:a16="http://schemas.microsoft.com/office/drawing/2014/main" id="{95B96E6E-0C27-4124-9739-F729B4FED475}"/>
                  </a:ext>
                </a:extLst>
              </p:cNvPr>
              <p:cNvSpPr/>
              <p:nvPr/>
            </p:nvSpPr>
            <p:spPr>
              <a:xfrm>
                <a:off x="5124450" y="2724150"/>
                <a:ext cx="2009775" cy="1057275"/>
              </a:xfrm>
              <a:custGeom>
                <a:avLst/>
                <a:gdLst>
                  <a:gd name="connsiteX0" fmla="*/ 1857375 w 2009775"/>
                  <a:gd name="connsiteY0" fmla="*/ 933450 h 1057275"/>
                  <a:gd name="connsiteX1" fmla="*/ 2000250 w 2009775"/>
                  <a:gd name="connsiteY1" fmla="*/ 866775 h 1057275"/>
                  <a:gd name="connsiteX2" fmla="*/ 2009775 w 2009775"/>
                  <a:gd name="connsiteY2" fmla="*/ 704850 h 1057275"/>
                  <a:gd name="connsiteX3" fmla="*/ 1847850 w 2009775"/>
                  <a:gd name="connsiteY3" fmla="*/ 323850 h 1057275"/>
                  <a:gd name="connsiteX4" fmla="*/ 1781175 w 2009775"/>
                  <a:gd name="connsiteY4" fmla="*/ 0 h 1057275"/>
                  <a:gd name="connsiteX5" fmla="*/ 800100 w 2009775"/>
                  <a:gd name="connsiteY5" fmla="*/ 76200 h 1057275"/>
                  <a:gd name="connsiteX6" fmla="*/ 504825 w 2009775"/>
                  <a:gd name="connsiteY6" fmla="*/ 0 h 1057275"/>
                  <a:gd name="connsiteX7" fmla="*/ 0 w 2009775"/>
                  <a:gd name="connsiteY7" fmla="*/ 66675 h 1057275"/>
                  <a:gd name="connsiteX8" fmla="*/ 19050 w 2009775"/>
                  <a:gd name="connsiteY8" fmla="*/ 323850 h 1057275"/>
                  <a:gd name="connsiteX9" fmla="*/ 57150 w 2009775"/>
                  <a:gd name="connsiteY9" fmla="*/ 390525 h 1057275"/>
                  <a:gd name="connsiteX10" fmla="*/ 28575 w 2009775"/>
                  <a:gd name="connsiteY10" fmla="*/ 771525 h 1057275"/>
                  <a:gd name="connsiteX11" fmla="*/ 57150 w 2009775"/>
                  <a:gd name="connsiteY11" fmla="*/ 857250 h 1057275"/>
                  <a:gd name="connsiteX12" fmla="*/ 28575 w 2009775"/>
                  <a:gd name="connsiteY12" fmla="*/ 1028700 h 1057275"/>
                  <a:gd name="connsiteX13" fmla="*/ 266700 w 2009775"/>
                  <a:gd name="connsiteY13" fmla="*/ 1057275 h 1057275"/>
                  <a:gd name="connsiteX14" fmla="*/ 523875 w 2009775"/>
                  <a:gd name="connsiteY14" fmla="*/ 981075 h 1057275"/>
                  <a:gd name="connsiteX15" fmla="*/ 800100 w 2009775"/>
                  <a:gd name="connsiteY15" fmla="*/ 1038225 h 1057275"/>
                  <a:gd name="connsiteX16" fmla="*/ 1038225 w 2009775"/>
                  <a:gd name="connsiteY16" fmla="*/ 981075 h 1057275"/>
                  <a:gd name="connsiteX17" fmla="*/ 1857375 w 2009775"/>
                  <a:gd name="connsiteY17" fmla="*/ 93345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9775" h="1057275">
                    <a:moveTo>
                      <a:pt x="1857375" y="933450"/>
                    </a:moveTo>
                    <a:lnTo>
                      <a:pt x="2000250" y="866775"/>
                    </a:lnTo>
                    <a:lnTo>
                      <a:pt x="2009775" y="704850"/>
                    </a:lnTo>
                    <a:lnTo>
                      <a:pt x="1847850" y="323850"/>
                    </a:lnTo>
                    <a:lnTo>
                      <a:pt x="1781175" y="0"/>
                    </a:lnTo>
                    <a:lnTo>
                      <a:pt x="800100" y="76200"/>
                    </a:lnTo>
                    <a:lnTo>
                      <a:pt x="504825" y="0"/>
                    </a:lnTo>
                    <a:lnTo>
                      <a:pt x="0" y="66675"/>
                    </a:lnTo>
                    <a:lnTo>
                      <a:pt x="19050" y="323850"/>
                    </a:lnTo>
                    <a:lnTo>
                      <a:pt x="57150" y="390525"/>
                    </a:lnTo>
                    <a:lnTo>
                      <a:pt x="28575" y="771525"/>
                    </a:lnTo>
                    <a:lnTo>
                      <a:pt x="57150" y="857250"/>
                    </a:lnTo>
                    <a:lnTo>
                      <a:pt x="28575" y="1028700"/>
                    </a:lnTo>
                    <a:lnTo>
                      <a:pt x="266700" y="1057275"/>
                    </a:lnTo>
                    <a:lnTo>
                      <a:pt x="523875" y="981075"/>
                    </a:lnTo>
                    <a:lnTo>
                      <a:pt x="800100" y="1038225"/>
                    </a:lnTo>
                    <a:lnTo>
                      <a:pt x="1038225" y="981075"/>
                    </a:lnTo>
                    <a:lnTo>
                      <a:pt x="1857375" y="93345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BAEBAB26-1AC4-47B1-9C6F-59C188176217}"/>
                  </a:ext>
                </a:extLst>
              </p:cNvPr>
              <p:cNvSpPr txBox="1"/>
              <p:nvPr/>
            </p:nvSpPr>
            <p:spPr>
              <a:xfrm>
                <a:off x="5227421" y="2812059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7</a:t>
                </a:r>
              </a:p>
            </p:txBody>
          </p:sp>
        </p:grpSp>
        <p:grpSp>
          <p:nvGrpSpPr>
            <p:cNvPr id="316" name="Группа 315">
              <a:extLst>
                <a:ext uri="{FF2B5EF4-FFF2-40B4-BE49-F238E27FC236}">
                  <a16:creationId xmlns:a16="http://schemas.microsoft.com/office/drawing/2014/main" id="{7C31D2DC-AB7B-4F58-ABCB-5E9254CADD1A}"/>
                </a:ext>
              </a:extLst>
            </p:cNvPr>
            <p:cNvGrpSpPr/>
            <p:nvPr/>
          </p:nvGrpSpPr>
          <p:grpSpPr>
            <a:xfrm>
              <a:off x="627591" y="3838575"/>
              <a:ext cx="2457450" cy="1143000"/>
              <a:chOff x="771525" y="3848100"/>
              <a:chExt cx="2457450" cy="1143000"/>
            </a:xfrm>
          </p:grpSpPr>
          <p:sp>
            <p:nvSpPr>
              <p:cNvPr id="323" name="Полилиния: фигура 322">
                <a:extLst>
                  <a:ext uri="{FF2B5EF4-FFF2-40B4-BE49-F238E27FC236}">
                    <a16:creationId xmlns:a16="http://schemas.microsoft.com/office/drawing/2014/main" id="{2D0B7C48-ADD4-407A-B785-698A66D8B984}"/>
                  </a:ext>
                </a:extLst>
              </p:cNvPr>
              <p:cNvSpPr/>
              <p:nvPr/>
            </p:nvSpPr>
            <p:spPr>
              <a:xfrm>
                <a:off x="771525" y="3848100"/>
                <a:ext cx="2457450" cy="1143000"/>
              </a:xfrm>
              <a:custGeom>
                <a:avLst/>
                <a:gdLst>
                  <a:gd name="connsiteX0" fmla="*/ 0 w 2457450"/>
                  <a:gd name="connsiteY0" fmla="*/ 142875 h 1143000"/>
                  <a:gd name="connsiteX1" fmla="*/ 19050 w 2457450"/>
                  <a:gd name="connsiteY1" fmla="*/ 561975 h 1143000"/>
                  <a:gd name="connsiteX2" fmla="*/ 95250 w 2457450"/>
                  <a:gd name="connsiteY2" fmla="*/ 695325 h 1143000"/>
                  <a:gd name="connsiteX3" fmla="*/ 47625 w 2457450"/>
                  <a:gd name="connsiteY3" fmla="*/ 847725 h 1143000"/>
                  <a:gd name="connsiteX4" fmla="*/ 38100 w 2457450"/>
                  <a:gd name="connsiteY4" fmla="*/ 1143000 h 1143000"/>
                  <a:gd name="connsiteX5" fmla="*/ 266700 w 2457450"/>
                  <a:gd name="connsiteY5" fmla="*/ 1047750 h 1143000"/>
                  <a:gd name="connsiteX6" fmla="*/ 590550 w 2457450"/>
                  <a:gd name="connsiteY6" fmla="*/ 1076325 h 1143000"/>
                  <a:gd name="connsiteX7" fmla="*/ 828675 w 2457450"/>
                  <a:gd name="connsiteY7" fmla="*/ 1143000 h 1143000"/>
                  <a:gd name="connsiteX8" fmla="*/ 1095375 w 2457450"/>
                  <a:gd name="connsiteY8" fmla="*/ 1047750 h 1143000"/>
                  <a:gd name="connsiteX9" fmla="*/ 2352675 w 2457450"/>
                  <a:gd name="connsiteY9" fmla="*/ 1019175 h 1143000"/>
                  <a:gd name="connsiteX10" fmla="*/ 2457450 w 2457450"/>
                  <a:gd name="connsiteY10" fmla="*/ 1047750 h 1143000"/>
                  <a:gd name="connsiteX11" fmla="*/ 2428875 w 2457450"/>
                  <a:gd name="connsiteY11" fmla="*/ 857250 h 1143000"/>
                  <a:gd name="connsiteX12" fmla="*/ 2428875 w 2457450"/>
                  <a:gd name="connsiteY12" fmla="*/ 0 h 1143000"/>
                  <a:gd name="connsiteX13" fmla="*/ 1685925 w 2457450"/>
                  <a:gd name="connsiteY13" fmla="*/ 0 h 1143000"/>
                  <a:gd name="connsiteX14" fmla="*/ 1390650 w 2457450"/>
                  <a:gd name="connsiteY14" fmla="*/ 114300 h 1143000"/>
                  <a:gd name="connsiteX15" fmla="*/ 1047750 w 2457450"/>
                  <a:gd name="connsiteY15" fmla="*/ 47625 h 1143000"/>
                  <a:gd name="connsiteX16" fmla="*/ 0 w 2457450"/>
                  <a:gd name="connsiteY16" fmla="*/ 14287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7450" h="1143000">
                    <a:moveTo>
                      <a:pt x="0" y="142875"/>
                    </a:moveTo>
                    <a:lnTo>
                      <a:pt x="19050" y="561975"/>
                    </a:lnTo>
                    <a:lnTo>
                      <a:pt x="95250" y="695325"/>
                    </a:lnTo>
                    <a:lnTo>
                      <a:pt x="47625" y="847725"/>
                    </a:lnTo>
                    <a:lnTo>
                      <a:pt x="38100" y="1143000"/>
                    </a:lnTo>
                    <a:lnTo>
                      <a:pt x="266700" y="1047750"/>
                    </a:lnTo>
                    <a:lnTo>
                      <a:pt x="590550" y="1076325"/>
                    </a:lnTo>
                    <a:lnTo>
                      <a:pt x="828675" y="1143000"/>
                    </a:lnTo>
                    <a:lnTo>
                      <a:pt x="1095375" y="1047750"/>
                    </a:lnTo>
                    <a:lnTo>
                      <a:pt x="2352675" y="1019175"/>
                    </a:lnTo>
                    <a:lnTo>
                      <a:pt x="2457450" y="1047750"/>
                    </a:lnTo>
                    <a:lnTo>
                      <a:pt x="2428875" y="857250"/>
                    </a:lnTo>
                    <a:lnTo>
                      <a:pt x="2428875" y="0"/>
                    </a:lnTo>
                    <a:lnTo>
                      <a:pt x="1685925" y="0"/>
                    </a:lnTo>
                    <a:lnTo>
                      <a:pt x="1390650" y="114300"/>
                    </a:lnTo>
                    <a:lnTo>
                      <a:pt x="1047750" y="47625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EB60B446-4E8C-4226-9F47-BAC9E7267BCD}"/>
                  </a:ext>
                </a:extLst>
              </p:cNvPr>
              <p:cNvSpPr txBox="1"/>
              <p:nvPr/>
            </p:nvSpPr>
            <p:spPr>
              <a:xfrm>
                <a:off x="833618" y="4011296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5</a:t>
                </a:r>
              </a:p>
            </p:txBody>
          </p:sp>
        </p:grpSp>
        <p:grpSp>
          <p:nvGrpSpPr>
            <p:cNvPr id="317" name="Группа 316">
              <a:extLst>
                <a:ext uri="{FF2B5EF4-FFF2-40B4-BE49-F238E27FC236}">
                  <a16:creationId xmlns:a16="http://schemas.microsoft.com/office/drawing/2014/main" id="{1FB06509-A7F2-45F0-8E6B-FBE384CE2FF1}"/>
                </a:ext>
              </a:extLst>
            </p:cNvPr>
            <p:cNvGrpSpPr/>
            <p:nvPr/>
          </p:nvGrpSpPr>
          <p:grpSpPr>
            <a:xfrm>
              <a:off x="3056466" y="3733800"/>
              <a:ext cx="2257425" cy="1152525"/>
              <a:chOff x="3200400" y="3743325"/>
              <a:chExt cx="2257425" cy="1152525"/>
            </a:xfrm>
          </p:grpSpPr>
          <p:sp>
            <p:nvSpPr>
              <p:cNvPr id="321" name="Полилиния: фигура 320">
                <a:extLst>
                  <a:ext uri="{FF2B5EF4-FFF2-40B4-BE49-F238E27FC236}">
                    <a16:creationId xmlns:a16="http://schemas.microsoft.com/office/drawing/2014/main" id="{77AFBCEC-96C0-4124-8276-6FC982CAD88D}"/>
                  </a:ext>
                </a:extLst>
              </p:cNvPr>
              <p:cNvSpPr/>
              <p:nvPr/>
            </p:nvSpPr>
            <p:spPr>
              <a:xfrm>
                <a:off x="3200400" y="3743325"/>
                <a:ext cx="2257425" cy="1152525"/>
              </a:xfrm>
              <a:custGeom>
                <a:avLst/>
                <a:gdLst>
                  <a:gd name="connsiteX0" fmla="*/ 1724025 w 2257425"/>
                  <a:gd name="connsiteY0" fmla="*/ 1009650 h 1152525"/>
                  <a:gd name="connsiteX1" fmla="*/ 2114550 w 2257425"/>
                  <a:gd name="connsiteY1" fmla="*/ 781050 h 1152525"/>
                  <a:gd name="connsiteX2" fmla="*/ 2257425 w 2257425"/>
                  <a:gd name="connsiteY2" fmla="*/ 485775 h 1152525"/>
                  <a:gd name="connsiteX3" fmla="*/ 2200275 w 2257425"/>
                  <a:gd name="connsiteY3" fmla="*/ 38100 h 1152525"/>
                  <a:gd name="connsiteX4" fmla="*/ 1933575 w 2257425"/>
                  <a:gd name="connsiteY4" fmla="*/ 28575 h 1152525"/>
                  <a:gd name="connsiteX5" fmla="*/ 1704975 w 2257425"/>
                  <a:gd name="connsiteY5" fmla="*/ 0 h 1152525"/>
                  <a:gd name="connsiteX6" fmla="*/ 1438275 w 2257425"/>
                  <a:gd name="connsiteY6" fmla="*/ 47625 h 1152525"/>
                  <a:gd name="connsiteX7" fmla="*/ 1343025 w 2257425"/>
                  <a:gd name="connsiteY7" fmla="*/ 47625 h 1152525"/>
                  <a:gd name="connsiteX8" fmla="*/ 9525 w 2257425"/>
                  <a:gd name="connsiteY8" fmla="*/ 114300 h 1152525"/>
                  <a:gd name="connsiteX9" fmla="*/ 0 w 2257425"/>
                  <a:gd name="connsiteY9" fmla="*/ 942975 h 1152525"/>
                  <a:gd name="connsiteX10" fmla="*/ 38100 w 2257425"/>
                  <a:gd name="connsiteY10" fmla="*/ 1152525 h 1152525"/>
                  <a:gd name="connsiteX11" fmla="*/ 314325 w 2257425"/>
                  <a:gd name="connsiteY11" fmla="*/ 1076325 h 1152525"/>
                  <a:gd name="connsiteX12" fmla="*/ 619125 w 2257425"/>
                  <a:gd name="connsiteY12" fmla="*/ 1123950 h 1152525"/>
                  <a:gd name="connsiteX13" fmla="*/ 790575 w 2257425"/>
                  <a:gd name="connsiteY13" fmla="*/ 1028700 h 1152525"/>
                  <a:gd name="connsiteX14" fmla="*/ 1724025 w 2257425"/>
                  <a:gd name="connsiteY14" fmla="*/ 1009650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7425" h="1152525">
                    <a:moveTo>
                      <a:pt x="1724025" y="1009650"/>
                    </a:moveTo>
                    <a:lnTo>
                      <a:pt x="2114550" y="781050"/>
                    </a:lnTo>
                    <a:lnTo>
                      <a:pt x="2257425" y="485775"/>
                    </a:lnTo>
                    <a:lnTo>
                      <a:pt x="2200275" y="38100"/>
                    </a:lnTo>
                    <a:lnTo>
                      <a:pt x="1933575" y="28575"/>
                    </a:lnTo>
                    <a:lnTo>
                      <a:pt x="1704975" y="0"/>
                    </a:lnTo>
                    <a:lnTo>
                      <a:pt x="1438275" y="47625"/>
                    </a:lnTo>
                    <a:lnTo>
                      <a:pt x="1343025" y="47625"/>
                    </a:lnTo>
                    <a:lnTo>
                      <a:pt x="9525" y="114300"/>
                    </a:lnTo>
                    <a:lnTo>
                      <a:pt x="0" y="942975"/>
                    </a:lnTo>
                    <a:lnTo>
                      <a:pt x="38100" y="1152525"/>
                    </a:lnTo>
                    <a:lnTo>
                      <a:pt x="314325" y="1076325"/>
                    </a:lnTo>
                    <a:lnTo>
                      <a:pt x="619125" y="1123950"/>
                    </a:lnTo>
                    <a:lnTo>
                      <a:pt x="790575" y="1028700"/>
                    </a:lnTo>
                    <a:lnTo>
                      <a:pt x="1724025" y="100965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96FC1941-840E-48C5-9271-123D41D9295A}"/>
                  </a:ext>
                </a:extLst>
              </p:cNvPr>
              <p:cNvSpPr txBox="1"/>
              <p:nvPr/>
            </p:nvSpPr>
            <p:spPr>
              <a:xfrm>
                <a:off x="3306478" y="3878283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4</a:t>
                </a:r>
              </a:p>
            </p:txBody>
          </p:sp>
        </p:grpSp>
        <p:grpSp>
          <p:nvGrpSpPr>
            <p:cNvPr id="318" name="Группа 317">
              <a:extLst>
                <a:ext uri="{FF2B5EF4-FFF2-40B4-BE49-F238E27FC236}">
                  <a16:creationId xmlns:a16="http://schemas.microsoft.com/office/drawing/2014/main" id="{786A4576-D43C-411A-9744-3858D3DC89AF}"/>
                </a:ext>
              </a:extLst>
            </p:cNvPr>
            <p:cNvGrpSpPr/>
            <p:nvPr/>
          </p:nvGrpSpPr>
          <p:grpSpPr>
            <a:xfrm>
              <a:off x="4809066" y="3648075"/>
              <a:ext cx="2228850" cy="1104900"/>
              <a:chOff x="4953000" y="3657600"/>
              <a:chExt cx="2228850" cy="1104900"/>
            </a:xfrm>
          </p:grpSpPr>
          <p:sp>
            <p:nvSpPr>
              <p:cNvPr id="319" name="Полилиния: фигура 318">
                <a:extLst>
                  <a:ext uri="{FF2B5EF4-FFF2-40B4-BE49-F238E27FC236}">
                    <a16:creationId xmlns:a16="http://schemas.microsoft.com/office/drawing/2014/main" id="{EFC73E57-DDDE-4184-951B-A2332F88BACD}"/>
                  </a:ext>
                </a:extLst>
              </p:cNvPr>
              <p:cNvSpPr/>
              <p:nvPr/>
            </p:nvSpPr>
            <p:spPr>
              <a:xfrm>
                <a:off x="4953000" y="3657600"/>
                <a:ext cx="2228850" cy="1104900"/>
              </a:xfrm>
              <a:custGeom>
                <a:avLst/>
                <a:gdLst>
                  <a:gd name="connsiteX0" fmla="*/ 2076450 w 2228850"/>
                  <a:gd name="connsiteY0" fmla="*/ 0 h 1104900"/>
                  <a:gd name="connsiteX1" fmla="*/ 2076450 w 2228850"/>
                  <a:gd name="connsiteY1" fmla="*/ 0 h 1104900"/>
                  <a:gd name="connsiteX2" fmla="*/ 2076450 w 2228850"/>
                  <a:gd name="connsiteY2" fmla="*/ 180975 h 1104900"/>
                  <a:gd name="connsiteX3" fmla="*/ 2228850 w 2228850"/>
                  <a:gd name="connsiteY3" fmla="*/ 495300 h 1104900"/>
                  <a:gd name="connsiteX4" fmla="*/ 2228850 w 2228850"/>
                  <a:gd name="connsiteY4" fmla="*/ 647700 h 1104900"/>
                  <a:gd name="connsiteX5" fmla="*/ 2162175 w 2228850"/>
                  <a:gd name="connsiteY5" fmla="*/ 771525 h 1104900"/>
                  <a:gd name="connsiteX6" fmla="*/ 2028825 w 2228850"/>
                  <a:gd name="connsiteY6" fmla="*/ 1057275 h 1104900"/>
                  <a:gd name="connsiteX7" fmla="*/ 1600200 w 2228850"/>
                  <a:gd name="connsiteY7" fmla="*/ 1057275 h 1104900"/>
                  <a:gd name="connsiteX8" fmla="*/ 1485900 w 2228850"/>
                  <a:gd name="connsiteY8" fmla="*/ 1009650 h 1104900"/>
                  <a:gd name="connsiteX9" fmla="*/ 1266825 w 2228850"/>
                  <a:gd name="connsiteY9" fmla="*/ 1076325 h 1104900"/>
                  <a:gd name="connsiteX10" fmla="*/ 1162050 w 2228850"/>
                  <a:gd name="connsiteY10" fmla="*/ 1076325 h 1104900"/>
                  <a:gd name="connsiteX11" fmla="*/ 990600 w 2228850"/>
                  <a:gd name="connsiteY11" fmla="*/ 1019175 h 1104900"/>
                  <a:gd name="connsiteX12" fmla="*/ 781050 w 2228850"/>
                  <a:gd name="connsiteY12" fmla="*/ 1066800 h 1104900"/>
                  <a:gd name="connsiteX13" fmla="*/ 0 w 2228850"/>
                  <a:gd name="connsiteY13" fmla="*/ 1104900 h 1104900"/>
                  <a:gd name="connsiteX14" fmla="*/ 342900 w 2228850"/>
                  <a:gd name="connsiteY14" fmla="*/ 885825 h 1104900"/>
                  <a:gd name="connsiteX15" fmla="*/ 523875 w 2228850"/>
                  <a:gd name="connsiteY15" fmla="*/ 561975 h 1104900"/>
                  <a:gd name="connsiteX16" fmla="*/ 457200 w 2228850"/>
                  <a:gd name="connsiteY16" fmla="*/ 142875 h 1104900"/>
                  <a:gd name="connsiteX17" fmla="*/ 704850 w 2228850"/>
                  <a:gd name="connsiteY17" fmla="*/ 47625 h 1104900"/>
                  <a:gd name="connsiteX18" fmla="*/ 1000125 w 2228850"/>
                  <a:gd name="connsiteY18" fmla="*/ 114300 h 1104900"/>
                  <a:gd name="connsiteX19" fmla="*/ 1200150 w 2228850"/>
                  <a:gd name="connsiteY19" fmla="*/ 57150 h 1104900"/>
                  <a:gd name="connsiteX20" fmla="*/ 1790700 w 2228850"/>
                  <a:gd name="connsiteY20" fmla="*/ 38100 h 1104900"/>
                  <a:gd name="connsiteX21" fmla="*/ 2076450 w 2228850"/>
                  <a:gd name="connsiteY21" fmla="*/ 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28850" h="1104900">
                    <a:moveTo>
                      <a:pt x="2076450" y="0"/>
                    </a:moveTo>
                    <a:lnTo>
                      <a:pt x="2076450" y="0"/>
                    </a:lnTo>
                    <a:lnTo>
                      <a:pt x="2076450" y="180975"/>
                    </a:lnTo>
                    <a:lnTo>
                      <a:pt x="2228850" y="495300"/>
                    </a:lnTo>
                    <a:lnTo>
                      <a:pt x="2228850" y="647700"/>
                    </a:lnTo>
                    <a:lnTo>
                      <a:pt x="2162175" y="771525"/>
                    </a:lnTo>
                    <a:lnTo>
                      <a:pt x="2028825" y="1057275"/>
                    </a:lnTo>
                    <a:lnTo>
                      <a:pt x="1600200" y="1057275"/>
                    </a:lnTo>
                    <a:lnTo>
                      <a:pt x="1485900" y="1009650"/>
                    </a:lnTo>
                    <a:lnTo>
                      <a:pt x="1266825" y="1076325"/>
                    </a:lnTo>
                    <a:lnTo>
                      <a:pt x="1162050" y="1076325"/>
                    </a:lnTo>
                    <a:lnTo>
                      <a:pt x="990600" y="1019175"/>
                    </a:lnTo>
                    <a:lnTo>
                      <a:pt x="781050" y="1066800"/>
                    </a:lnTo>
                    <a:lnTo>
                      <a:pt x="0" y="1104900"/>
                    </a:lnTo>
                    <a:lnTo>
                      <a:pt x="342900" y="885825"/>
                    </a:lnTo>
                    <a:lnTo>
                      <a:pt x="523875" y="561975"/>
                    </a:lnTo>
                    <a:lnTo>
                      <a:pt x="457200" y="142875"/>
                    </a:lnTo>
                    <a:lnTo>
                      <a:pt x="704850" y="47625"/>
                    </a:lnTo>
                    <a:lnTo>
                      <a:pt x="1000125" y="114300"/>
                    </a:lnTo>
                    <a:lnTo>
                      <a:pt x="1200150" y="57150"/>
                    </a:lnTo>
                    <a:lnTo>
                      <a:pt x="1790700" y="38100"/>
                    </a:lnTo>
                    <a:lnTo>
                      <a:pt x="2076450" y="0"/>
                    </a:lnTo>
                    <a:close/>
                  </a:path>
                </a:pathLst>
              </a:custGeom>
              <a:solidFill>
                <a:srgbClr val="C00000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TextBox 319">
                <a:extLst>
                  <a:ext uri="{FF2B5EF4-FFF2-40B4-BE49-F238E27FC236}">
                    <a16:creationId xmlns:a16="http://schemas.microsoft.com/office/drawing/2014/main" id="{08481BFD-3016-44F4-9CFD-51DC0DFB7B82}"/>
                  </a:ext>
                </a:extLst>
              </p:cNvPr>
              <p:cNvSpPr txBox="1"/>
              <p:nvPr/>
            </p:nvSpPr>
            <p:spPr>
              <a:xfrm>
                <a:off x="5540033" y="3764805"/>
                <a:ext cx="44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800000"/>
                    </a:solidFill>
                  </a:rPr>
                  <a:t>#</a:t>
                </a:r>
                <a:r>
                  <a:rPr lang="ru-RU" sz="2000" b="1" dirty="0">
                    <a:solidFill>
                      <a:srgbClr val="800000"/>
                    </a:solidFill>
                  </a:rPr>
                  <a:t>8</a:t>
                </a:r>
              </a:p>
            </p:txBody>
          </p:sp>
        </p:grpSp>
      </p:grpSp>
      <p:sp>
        <p:nvSpPr>
          <p:cNvPr id="337" name="TextBox 336">
            <a:extLst>
              <a:ext uri="{FF2B5EF4-FFF2-40B4-BE49-F238E27FC236}">
                <a16:creationId xmlns:a16="http://schemas.microsoft.com/office/drawing/2014/main" id="{90EAA90A-5E17-430B-AF86-98606934F324}"/>
              </a:ext>
            </a:extLst>
          </p:cNvPr>
          <p:cNvSpPr txBox="1"/>
          <p:nvPr/>
        </p:nvSpPr>
        <p:spPr>
          <a:xfrm>
            <a:off x="7950190" y="1517132"/>
            <a:ext cx="3955893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Энергетика пласта и запасы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Фильтрационные свойства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Обводненность и компенсация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Тех. состояние фонда скважин</a:t>
            </a:r>
          </a:p>
        </p:txBody>
      </p:sp>
      <p:sp>
        <p:nvSpPr>
          <p:cNvPr id="338" name="Прямоугольник 337">
            <a:extLst>
              <a:ext uri="{FF2B5EF4-FFF2-40B4-BE49-F238E27FC236}">
                <a16:creationId xmlns:a16="http://schemas.microsoft.com/office/drawing/2014/main" id="{5897EA36-ED3F-401F-AC5B-308E20A25511}"/>
              </a:ext>
            </a:extLst>
          </p:cNvPr>
          <p:cNvSpPr/>
          <p:nvPr/>
        </p:nvSpPr>
        <p:spPr>
          <a:xfrm>
            <a:off x="8433911" y="4884587"/>
            <a:ext cx="2630079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B050"/>
                </a:solidFill>
              </a:rPr>
              <a:t>Итоговая приоритезация</a:t>
            </a:r>
          </a:p>
        </p:txBody>
      </p: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8C363CC3-9CFF-4D78-8B99-4E95954CB4F6}"/>
              </a:ext>
            </a:extLst>
          </p:cNvPr>
          <p:cNvGrpSpPr/>
          <p:nvPr/>
        </p:nvGrpSpPr>
        <p:grpSpPr>
          <a:xfrm>
            <a:off x="2373550" y="1433256"/>
            <a:ext cx="5906320" cy="4706023"/>
            <a:chOff x="2373550" y="1433256"/>
            <a:chExt cx="5906320" cy="4706023"/>
          </a:xfrm>
        </p:grpSpPr>
        <p:sp>
          <p:nvSpPr>
            <p:cNvPr id="340" name="Овал 339">
              <a:extLst>
                <a:ext uri="{FF2B5EF4-FFF2-40B4-BE49-F238E27FC236}">
                  <a16:creationId xmlns:a16="http://schemas.microsoft.com/office/drawing/2014/main" id="{080C34C5-6E23-48DB-ABF4-96FD6E5562E2}"/>
                </a:ext>
              </a:extLst>
            </p:cNvPr>
            <p:cNvSpPr/>
            <p:nvPr/>
          </p:nvSpPr>
          <p:spPr>
            <a:xfrm>
              <a:off x="2373550" y="1433256"/>
              <a:ext cx="2867986" cy="16620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41" name="Прямая со стрелкой 340">
              <a:extLst>
                <a:ext uri="{FF2B5EF4-FFF2-40B4-BE49-F238E27FC236}">
                  <a16:creationId xmlns:a16="http://schemas.microsoft.com/office/drawing/2014/main" id="{76A9F971-69B6-4E2A-82B4-30287C95C192}"/>
                </a:ext>
              </a:extLst>
            </p:cNvPr>
            <p:cNvCxnSpPr/>
            <p:nvPr/>
          </p:nvCxnSpPr>
          <p:spPr>
            <a:xfrm>
              <a:off x="4622790" y="2975402"/>
              <a:ext cx="1916179" cy="2739598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D55DF498-9BAC-4B5A-A994-2D4E6D7E4582}"/>
                </a:ext>
              </a:extLst>
            </p:cNvPr>
            <p:cNvSpPr txBox="1"/>
            <p:nvPr/>
          </p:nvSpPr>
          <p:spPr>
            <a:xfrm>
              <a:off x="5241536" y="5800725"/>
              <a:ext cx="30383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cap="all" dirty="0">
                  <a:solidFill>
                    <a:srgbClr val="264463"/>
                  </a:solidFill>
                  <a:latin typeface="Calibri" panose="020F0502020204030204" pitchFamily="34" charset="0"/>
                  <a:ea typeface="+mj-ea"/>
                  <a:cs typeface="+mj-cs"/>
                </a:rPr>
                <a:t>Дифференциальный анализ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11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3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16F10BF9-EFA7-47EB-8BF0-43482809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60F98A1-A8FF-4A19-ABDE-B90A932DA75E}" type="slidenum">
              <a:rPr lang="en-MY" smtClean="0"/>
              <a:pPr/>
              <a:t>9</a:t>
            </a:fld>
            <a:endParaRPr lang="en-MY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A181E-D39D-41E4-A3D2-8673DE99DF81}"/>
              </a:ext>
            </a:extLst>
          </p:cNvPr>
          <p:cNvSpPr txBox="1">
            <a:spLocks/>
          </p:cNvSpPr>
          <p:nvPr/>
        </p:nvSpPr>
        <p:spPr>
          <a:xfrm>
            <a:off x="346587" y="169200"/>
            <a:ext cx="11124977" cy="41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 cap="all" spc="120" dirty="0">
                <a:solidFill>
                  <a:srgbClr val="7F7F7F"/>
                </a:solidFill>
                <a:latin typeface="Calibri"/>
                <a:cs typeface="Calibri"/>
              </a:rPr>
              <a:t>Анализ выбранного блока</a:t>
            </a:r>
            <a:endParaRPr lang="en-US" sz="2400" b="1" cap="all" spc="12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5A899B3-4953-40EB-AAB0-C14CC81CC0E5}"/>
              </a:ext>
            </a:extLst>
          </p:cNvPr>
          <p:cNvGrpSpPr/>
          <p:nvPr/>
        </p:nvGrpSpPr>
        <p:grpSpPr>
          <a:xfrm>
            <a:off x="917325" y="3529160"/>
            <a:ext cx="3467863" cy="3078948"/>
            <a:chOff x="2084439" y="3536876"/>
            <a:chExt cx="3467863" cy="3078948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6EFC7F7-0737-4FA1-A6BC-03BA56C3F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84439" y="3935990"/>
              <a:ext cx="3467863" cy="2679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CDE453-AF50-4985-B064-9E999F57239B}"/>
                </a:ext>
              </a:extLst>
            </p:cNvPr>
            <p:cNvSpPr txBox="1"/>
            <p:nvPr/>
          </p:nvSpPr>
          <p:spPr>
            <a:xfrm>
              <a:off x="2496534" y="3536876"/>
              <a:ext cx="2643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600" b="1" cap="all">
                  <a:solidFill>
                    <a:srgbClr val="264463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Анализ кривых падения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D643757-862F-482D-9D3C-5B9A370B6F4C}"/>
              </a:ext>
            </a:extLst>
          </p:cNvPr>
          <p:cNvGrpSpPr/>
          <p:nvPr/>
        </p:nvGrpSpPr>
        <p:grpSpPr>
          <a:xfrm>
            <a:off x="8702225" y="3429000"/>
            <a:ext cx="3150562" cy="3298498"/>
            <a:chOff x="7807530" y="3478435"/>
            <a:chExt cx="3150562" cy="329849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BB9CA9F-077B-43B2-9884-365B091D7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07530" y="3823982"/>
              <a:ext cx="3012152" cy="29529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8FD1DF-BDFC-4791-B60C-659BA7464CD3}"/>
                </a:ext>
              </a:extLst>
            </p:cNvPr>
            <p:cNvSpPr txBox="1"/>
            <p:nvPr/>
          </p:nvSpPr>
          <p:spPr>
            <a:xfrm>
              <a:off x="7944505" y="3478435"/>
              <a:ext cx="30135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 cap="all">
                  <a:solidFill>
                    <a:srgbClr val="264463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Диаграмма обводненности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E61CCF0-68E1-4CD7-A16A-6EE6064F53BC}"/>
              </a:ext>
            </a:extLst>
          </p:cNvPr>
          <p:cNvGrpSpPr/>
          <p:nvPr/>
        </p:nvGrpSpPr>
        <p:grpSpPr>
          <a:xfrm>
            <a:off x="917325" y="638111"/>
            <a:ext cx="9495174" cy="2440412"/>
            <a:chOff x="3286346" y="642280"/>
            <a:chExt cx="9495174" cy="244041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814A48B-6B7E-457D-A011-953D6C83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86346" y="1034713"/>
              <a:ext cx="4297233" cy="204797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4468805-1116-4BBE-A46B-B76F51BA2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485" t="2259" r="31080" b="61426"/>
            <a:stretch/>
          </p:blipFill>
          <p:spPr>
            <a:xfrm>
              <a:off x="9733671" y="1332925"/>
              <a:ext cx="3047849" cy="1488665"/>
            </a:xfrm>
            <a:prstGeom prst="rect">
              <a:avLst/>
            </a:prstGeom>
          </p:spPr>
        </p:pic>
        <p:sp>
          <p:nvSpPr>
            <p:cNvPr id="12" name="Стрелка: вправо 11">
              <a:extLst>
                <a:ext uri="{FF2B5EF4-FFF2-40B4-BE49-F238E27FC236}">
                  <a16:creationId xmlns:a16="http://schemas.microsoft.com/office/drawing/2014/main" id="{61B5A84A-F554-434E-B08F-54F6E80788D7}"/>
                </a:ext>
              </a:extLst>
            </p:cNvPr>
            <p:cNvSpPr/>
            <p:nvPr/>
          </p:nvSpPr>
          <p:spPr>
            <a:xfrm>
              <a:off x="8399545" y="1874129"/>
              <a:ext cx="518160" cy="35734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ACC119-CCCE-4B75-9614-EE2ABCBAC131}"/>
                </a:ext>
              </a:extLst>
            </p:cNvPr>
            <p:cNvSpPr txBox="1"/>
            <p:nvPr/>
          </p:nvSpPr>
          <p:spPr>
            <a:xfrm>
              <a:off x="4230884" y="642280"/>
              <a:ext cx="1519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Уровень месторождения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8997F7-5900-4D7F-B59C-8786C516A47E}"/>
                </a:ext>
              </a:extLst>
            </p:cNvPr>
            <p:cNvSpPr txBox="1"/>
            <p:nvPr/>
          </p:nvSpPr>
          <p:spPr>
            <a:xfrm>
              <a:off x="10669229" y="842470"/>
              <a:ext cx="1176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Уровень блока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61B9B8D-ABE8-497D-9CE8-4D429C526A8C}"/>
              </a:ext>
            </a:extLst>
          </p:cNvPr>
          <p:cNvGrpSpPr/>
          <p:nvPr/>
        </p:nvGrpSpPr>
        <p:grpSpPr>
          <a:xfrm>
            <a:off x="4625343" y="3698437"/>
            <a:ext cx="3768174" cy="2548231"/>
            <a:chOff x="4625343" y="3698437"/>
            <a:chExt cx="3768174" cy="25482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3133A95-B912-4CCF-8D59-05553574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25343" y="4371358"/>
              <a:ext cx="3768174" cy="187531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D36264-32D7-4800-9A86-D6E2F8318AB6}"/>
                </a:ext>
              </a:extLst>
            </p:cNvPr>
            <p:cNvSpPr txBox="1"/>
            <p:nvPr/>
          </p:nvSpPr>
          <p:spPr>
            <a:xfrm>
              <a:off x="5259020" y="3698437"/>
              <a:ext cx="25657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 cap="all">
                  <a:solidFill>
                    <a:srgbClr val="264463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dirty="0"/>
                <a:t>Обводненность </a:t>
              </a:r>
              <a:r>
                <a:rPr lang="en-US" dirty="0"/>
                <a:t>VS </a:t>
              </a:r>
              <a:r>
                <a:rPr lang="ru-RU" dirty="0"/>
                <a:t>дебит жидкости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D90F9A-2988-406C-8325-D07A98FF7FA7}" vid="{D91A42AD-2187-4C2A-A4A6-53D9D77EE34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33095</TotalTime>
  <Words>553</Words>
  <Application>Microsoft Office PowerPoint</Application>
  <PresentationFormat>Широкоэкранный</PresentationFormat>
  <Paragraphs>261</Paragraphs>
  <Slides>20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научно-практический конференц-клуб</dc:title>
  <dc:creator>Pavel Soldakov</dc:creator>
  <cp:lastModifiedBy>Marat Garnyshev</cp:lastModifiedBy>
  <cp:revision>235</cp:revision>
  <dcterms:created xsi:type="dcterms:W3CDTF">2017-08-22T05:17:44Z</dcterms:created>
  <dcterms:modified xsi:type="dcterms:W3CDTF">2021-05-10T05:49:23Z</dcterms:modified>
</cp:coreProperties>
</file>